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</p:sldMasterIdLst>
  <p:notesMasterIdLst>
    <p:notesMasterId r:id="rId37"/>
  </p:notesMasterIdLst>
  <p:sldIdLst>
    <p:sldId id="257" r:id="rId2"/>
    <p:sldId id="260" r:id="rId3"/>
    <p:sldId id="258" r:id="rId4"/>
    <p:sldId id="261" r:id="rId5"/>
    <p:sldId id="262" r:id="rId6"/>
    <p:sldId id="270" r:id="rId7"/>
    <p:sldId id="269" r:id="rId8"/>
    <p:sldId id="268" r:id="rId9"/>
    <p:sldId id="267" r:id="rId10"/>
    <p:sldId id="282" r:id="rId11"/>
    <p:sldId id="283" r:id="rId12"/>
    <p:sldId id="266" r:id="rId13"/>
    <p:sldId id="265" r:id="rId14"/>
    <p:sldId id="271" r:id="rId15"/>
    <p:sldId id="277" r:id="rId16"/>
    <p:sldId id="278" r:id="rId17"/>
    <p:sldId id="264" r:id="rId18"/>
    <p:sldId id="279" r:id="rId19"/>
    <p:sldId id="280" r:id="rId20"/>
    <p:sldId id="284" r:id="rId21"/>
    <p:sldId id="289" r:id="rId22"/>
    <p:sldId id="291" r:id="rId23"/>
    <p:sldId id="290" r:id="rId24"/>
    <p:sldId id="292" r:id="rId25"/>
    <p:sldId id="293" r:id="rId26"/>
    <p:sldId id="288" r:id="rId27"/>
    <p:sldId id="285" r:id="rId28"/>
    <p:sldId id="272" r:id="rId29"/>
    <p:sldId id="273" r:id="rId30"/>
    <p:sldId id="274" r:id="rId31"/>
    <p:sldId id="294" r:id="rId32"/>
    <p:sldId id="296" r:id="rId33"/>
    <p:sldId id="275" r:id="rId34"/>
    <p:sldId id="281" r:id="rId35"/>
    <p:sldId id="276" r:id="rId3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D42023"/>
    <a:srgbClr val="007DB3"/>
    <a:srgbClr val="FEFEFE"/>
    <a:srgbClr val="EE1D23"/>
    <a:srgbClr val="A50021"/>
    <a:srgbClr val="AB1D12"/>
    <a:srgbClr val="272628"/>
    <a:srgbClr val="FFFFFF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AB4430-2B5D-9DFA-EE6D-7D98F7206A30}" v="2" dt="2021-05-07T15:55:39.622"/>
    <p1510:client id="{2314559E-CEE3-29EB-1C6A-74BAF5A7E035}" v="2" dt="2021-05-19T13:54:58.225"/>
    <p1510:client id="{642DF682-08D8-0332-1906-77DCEA04E71A}" v="5" dt="2021-05-04T21:38:23.122"/>
    <p1510:client id="{669C7282-4BC1-8559-29A4-A4B0372E30DF}" v="264" dt="2021-04-16T00:33:22.460"/>
    <p1510:client id="{7173A628-FA74-0BEC-D1F9-97531C87C0DD}" v="142" dt="2021-04-15T19:41:27.262"/>
    <p1510:client id="{7BDFAED8-02CC-ACDD-8851-149232E4160E}" v="1" dt="2021-04-16T11:30:19.793"/>
    <p1510:client id="{7DDEDA53-C935-4C1D-9055-9EFFC04BD2B8}" v="604" dt="2021-04-15T14:17:43.034"/>
    <p1510:client id="{80686E83-2F91-9CC9-651E-ACCBE328F825}" v="15" dt="2021-04-16T10:10:39.924"/>
    <p1510:client id="{908460F5-E72D-74A9-C748-8FA2069ADC7A}" v="17" dt="2021-04-15T20:07:50.608"/>
    <p1510:client id="{A87B70B0-BC02-4F67-9C35-861D4A6904F9}" v="108" dt="2021-04-15T16:17:36.840"/>
    <p1510:client id="{AF0072DB-C014-48D2-9233-E93D9C0064B1}" v="140" dt="2021-04-16T08:29:50.362"/>
    <p1510:client id="{B6CFF9BB-9688-4A51-9369-469D90F3C7A1}" v="1584" dt="2021-04-15T21:50:13.050"/>
    <p1510:client id="{C8F83E90-07A0-4495-8B61-37AEF827AB33}" v="853" dt="2021-04-15T21:43:41.027"/>
    <p1510:client id="{DDEDBDB4-60EE-4FE5-A6C0-EBE78386878D}" v="2" dt="2021-04-16T11:52:25.542"/>
    <p1510:client id="{F7F3A06A-90FD-0434-7BE1-B260D9C017D4}" v="1" dt="2021-05-19T14:25:51.9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Style léger 2 - Accentuation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Style léger 2 - Accentuation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16DA210-FB5B-4158-B5E0-FEB733F419BA}" styleName="Style clair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éo Sudriès" userId="S::sudries@etud.insa-toulouse.fr::cd1a3081-d675-4996-9fd2-0387c00cfc21" providerId="AD" clId="Web-{7F33B488-7E36-4496-A98E-F3CEE83A2685}"/>
    <pc:docChg chg="addSld delSld modSld sldOrd addMainMaster delMainMaster modMainMaster">
      <pc:chgData name="Léo Sudriès" userId="S::sudries@etud.insa-toulouse.fr::cd1a3081-d675-4996-9fd2-0387c00cfc21" providerId="AD" clId="Web-{7F33B488-7E36-4496-A98E-F3CEE83A2685}" dt="2021-04-09T13:25:20.295" v="499" actId="1076"/>
      <pc:docMkLst>
        <pc:docMk/>
      </pc:docMkLst>
      <pc:sldChg chg="addSp delSp modSp del mod setBg modClrScheme chgLayout">
        <pc:chgData name="Léo Sudriès" userId="S::sudries@etud.insa-toulouse.fr::cd1a3081-d675-4996-9fd2-0387c00cfc21" providerId="AD" clId="Web-{7F33B488-7E36-4496-A98E-F3CEE83A2685}" dt="2021-04-09T12:56:00.114" v="26"/>
        <pc:sldMkLst>
          <pc:docMk/>
          <pc:sldMk cId="3784089036" sldId="256"/>
        </pc:sldMkLst>
        <pc:spChg chg="mod">
          <ac:chgData name="Léo Sudriès" userId="S::sudries@etud.insa-toulouse.fr::cd1a3081-d675-4996-9fd2-0387c00cfc21" providerId="AD" clId="Web-{7F33B488-7E36-4496-A98E-F3CEE83A2685}" dt="2021-04-09T12:55:11.972" v="1"/>
          <ac:spMkLst>
            <pc:docMk/>
            <pc:sldMk cId="3784089036" sldId="256"/>
            <ac:spMk id="2" creationId="{00000000-0000-0000-0000-000000000000}"/>
          </ac:spMkLst>
        </pc:spChg>
        <pc:spChg chg="mod">
          <ac:chgData name="Léo Sudriès" userId="S::sudries@etud.insa-toulouse.fr::cd1a3081-d675-4996-9fd2-0387c00cfc21" providerId="AD" clId="Web-{7F33B488-7E36-4496-A98E-F3CEE83A2685}" dt="2021-04-09T12:55:11.972" v="1"/>
          <ac:spMkLst>
            <pc:docMk/>
            <pc:sldMk cId="3784089036" sldId="256"/>
            <ac:spMk id="3" creationId="{00000000-0000-0000-0000-000000000000}"/>
          </ac:spMkLst>
        </pc:spChg>
        <pc:spChg chg="add del">
          <ac:chgData name="Léo Sudriès" userId="S::sudries@etud.insa-toulouse.fr::cd1a3081-d675-4996-9fd2-0387c00cfc21" providerId="AD" clId="Web-{7F33B488-7E36-4496-A98E-F3CEE83A2685}" dt="2021-04-09T12:55:11.972" v="1"/>
          <ac:spMkLst>
            <pc:docMk/>
            <pc:sldMk cId="3784089036" sldId="256"/>
            <ac:spMk id="9" creationId="{33E93247-6229-44AB-A550-739E971E690B}"/>
          </ac:spMkLst>
        </pc:spChg>
        <pc:spChg chg="add del">
          <ac:chgData name="Léo Sudriès" userId="S::sudries@etud.insa-toulouse.fr::cd1a3081-d675-4996-9fd2-0387c00cfc21" providerId="AD" clId="Web-{7F33B488-7E36-4496-A98E-F3CEE83A2685}" dt="2021-04-09T12:55:11.972" v="1"/>
          <ac:spMkLst>
            <pc:docMk/>
            <pc:sldMk cId="3784089036" sldId="256"/>
            <ac:spMk id="11" creationId="{6BB6B482-ACCA-4938-8AEA-49D525C17221}"/>
          </ac:spMkLst>
        </pc:spChg>
        <pc:spChg chg="add del">
          <ac:chgData name="Léo Sudriès" userId="S::sudries@etud.insa-toulouse.fr::cd1a3081-d675-4996-9fd2-0387c00cfc21" providerId="AD" clId="Web-{7F33B488-7E36-4496-A98E-F3CEE83A2685}" dt="2021-04-09T12:55:11.972" v="1"/>
          <ac:spMkLst>
            <pc:docMk/>
            <pc:sldMk cId="3784089036" sldId="256"/>
            <ac:spMk id="13" creationId="{612349FF-7742-42ED-ADF3-238B5DDD176C}"/>
          </ac:spMkLst>
        </pc:spChg>
        <pc:picChg chg="add del">
          <ac:chgData name="Léo Sudriès" userId="S::sudries@etud.insa-toulouse.fr::cd1a3081-d675-4996-9fd2-0387c00cfc21" providerId="AD" clId="Web-{7F33B488-7E36-4496-A98E-F3CEE83A2685}" dt="2021-04-09T12:55:11.972" v="1"/>
          <ac:picMkLst>
            <pc:docMk/>
            <pc:sldMk cId="3784089036" sldId="256"/>
            <ac:picMk id="4" creationId="{90140600-437C-4760-9536-BD3A9AA7E98B}"/>
          </ac:picMkLst>
        </pc:picChg>
        <pc:cxnChg chg="add del">
          <ac:chgData name="Léo Sudriès" userId="S::sudries@etud.insa-toulouse.fr::cd1a3081-d675-4996-9fd2-0387c00cfc21" providerId="AD" clId="Web-{7F33B488-7E36-4496-A98E-F3CEE83A2685}" dt="2021-04-09T12:55:11.972" v="1"/>
          <ac:cxnSpMkLst>
            <pc:docMk/>
            <pc:sldMk cId="3784089036" sldId="256"/>
            <ac:cxnSpMk id="15" creationId="{095C64CB-DCB0-424A-8DFE-F09CBEE92615}"/>
          </ac:cxnSpMkLst>
        </pc:cxnChg>
      </pc:sldChg>
      <pc:sldChg chg="modSp add ord">
        <pc:chgData name="Léo Sudriès" userId="S::sudries@etud.insa-toulouse.fr::cd1a3081-d675-4996-9fd2-0387c00cfc21" providerId="AD" clId="Web-{7F33B488-7E36-4496-A98E-F3CEE83A2685}" dt="2021-04-09T12:55:58.505" v="25" actId="20577"/>
        <pc:sldMkLst>
          <pc:docMk/>
          <pc:sldMk cId="4204499387" sldId="257"/>
        </pc:sldMkLst>
        <pc:spChg chg="mod">
          <ac:chgData name="Léo Sudriès" userId="S::sudries@etud.insa-toulouse.fr::cd1a3081-d675-4996-9fd2-0387c00cfc21" providerId="AD" clId="Web-{7F33B488-7E36-4496-A98E-F3CEE83A2685}" dt="2021-04-09T12:55:58.505" v="25" actId="20577"/>
          <ac:spMkLst>
            <pc:docMk/>
            <pc:sldMk cId="4204499387" sldId="257"/>
            <ac:spMk id="7" creationId="{08797542-C5EE-4FD3-BB04-973923C6E85A}"/>
          </ac:spMkLst>
        </pc:spChg>
      </pc:sldChg>
      <pc:sldChg chg="delSp add">
        <pc:chgData name="Léo Sudriès" userId="S::sudries@etud.insa-toulouse.fr::cd1a3081-d675-4996-9fd2-0387c00cfc21" providerId="AD" clId="Web-{7F33B488-7E36-4496-A98E-F3CEE83A2685}" dt="2021-04-09T12:56:18.365" v="49"/>
        <pc:sldMkLst>
          <pc:docMk/>
          <pc:sldMk cId="3238365055" sldId="258"/>
        </pc:sldMkLst>
        <pc:spChg chg="del">
          <ac:chgData name="Léo Sudriès" userId="S::sudries@etud.insa-toulouse.fr::cd1a3081-d675-4996-9fd2-0387c00cfc21" providerId="AD" clId="Web-{7F33B488-7E36-4496-A98E-F3CEE83A2685}" dt="2021-04-09T12:56:12.536" v="46"/>
          <ac:spMkLst>
            <pc:docMk/>
            <pc:sldMk cId="3238365055" sldId="258"/>
            <ac:spMk id="6" creationId="{1C5FABE7-8208-44C9-B9AF-3C0D37A8A0A0}"/>
          </ac:spMkLst>
        </pc:spChg>
        <pc:spChg chg="del">
          <ac:chgData name="Léo Sudriès" userId="S::sudries@etud.insa-toulouse.fr::cd1a3081-d675-4996-9fd2-0387c00cfc21" providerId="AD" clId="Web-{7F33B488-7E36-4496-A98E-F3CEE83A2685}" dt="2021-04-09T12:56:12.536" v="45"/>
          <ac:spMkLst>
            <pc:docMk/>
            <pc:sldMk cId="3238365055" sldId="258"/>
            <ac:spMk id="7" creationId="{D3549F34-A20E-44A9-836D-4D09CD06F440}"/>
          </ac:spMkLst>
        </pc:spChg>
        <pc:spChg chg="del">
          <ac:chgData name="Léo Sudriès" userId="S::sudries@etud.insa-toulouse.fr::cd1a3081-d675-4996-9fd2-0387c00cfc21" providerId="AD" clId="Web-{7F33B488-7E36-4496-A98E-F3CEE83A2685}" dt="2021-04-09T12:56:12.536" v="44"/>
          <ac:spMkLst>
            <pc:docMk/>
            <pc:sldMk cId="3238365055" sldId="258"/>
            <ac:spMk id="8" creationId="{AB2439A1-50C6-4D3B-A74D-DF5A312E4E34}"/>
          </ac:spMkLst>
        </pc:spChg>
        <pc:spChg chg="del">
          <ac:chgData name="Léo Sudriès" userId="S::sudries@etud.insa-toulouse.fr::cd1a3081-d675-4996-9fd2-0387c00cfc21" providerId="AD" clId="Web-{7F33B488-7E36-4496-A98E-F3CEE83A2685}" dt="2021-04-09T12:56:18.365" v="49"/>
          <ac:spMkLst>
            <pc:docMk/>
            <pc:sldMk cId="3238365055" sldId="258"/>
            <ac:spMk id="27" creationId="{68BA96D1-8002-48B5-9984-AC58ED5CA791}"/>
          </ac:spMkLst>
        </pc:spChg>
        <pc:spChg chg="del">
          <ac:chgData name="Léo Sudriès" userId="S::sudries@etud.insa-toulouse.fr::cd1a3081-d675-4996-9fd2-0387c00cfc21" providerId="AD" clId="Web-{7F33B488-7E36-4496-A98E-F3CEE83A2685}" dt="2021-04-09T12:56:12.536" v="43"/>
          <ac:spMkLst>
            <pc:docMk/>
            <pc:sldMk cId="3238365055" sldId="258"/>
            <ac:spMk id="28" creationId="{F7932841-0409-41E2-9204-03D41A69F7F3}"/>
          </ac:spMkLst>
        </pc:spChg>
        <pc:spChg chg="del">
          <ac:chgData name="Léo Sudriès" userId="S::sudries@etud.insa-toulouse.fr::cd1a3081-d675-4996-9fd2-0387c00cfc21" providerId="AD" clId="Web-{7F33B488-7E36-4496-A98E-F3CEE83A2685}" dt="2021-04-09T12:56:12.536" v="42"/>
          <ac:spMkLst>
            <pc:docMk/>
            <pc:sldMk cId="3238365055" sldId="258"/>
            <ac:spMk id="29" creationId="{A85BF32A-CED0-4C0B-9753-6FD2A954A55D}"/>
          </ac:spMkLst>
        </pc:spChg>
        <pc:picChg chg="del">
          <ac:chgData name="Léo Sudriès" userId="S::sudries@etud.insa-toulouse.fr::cd1a3081-d675-4996-9fd2-0387c00cfc21" providerId="AD" clId="Web-{7F33B488-7E36-4496-A98E-F3CEE83A2685}" dt="2021-04-09T12:56:12.536" v="48"/>
          <ac:picMkLst>
            <pc:docMk/>
            <pc:sldMk cId="3238365055" sldId="258"/>
            <ac:picMk id="3" creationId="{EBAF37FF-FC59-4B21-AD68-25692397874A}"/>
          </ac:picMkLst>
        </pc:picChg>
        <pc:picChg chg="del">
          <ac:chgData name="Léo Sudriès" userId="S::sudries@etud.insa-toulouse.fr::cd1a3081-d675-4996-9fd2-0387c00cfc21" providerId="AD" clId="Web-{7F33B488-7E36-4496-A98E-F3CEE83A2685}" dt="2021-04-09T12:56:12.536" v="47"/>
          <ac:picMkLst>
            <pc:docMk/>
            <pc:sldMk cId="3238365055" sldId="258"/>
            <ac:picMk id="4" creationId="{11FD767E-8B74-4FE3-8473-A91A9C3049F5}"/>
          </ac:picMkLst>
        </pc:picChg>
        <pc:picChg chg="del">
          <ac:chgData name="Léo Sudriès" userId="S::sudries@etud.insa-toulouse.fr::cd1a3081-d675-4996-9fd2-0387c00cfc21" providerId="AD" clId="Web-{7F33B488-7E36-4496-A98E-F3CEE83A2685}" dt="2021-04-09T12:56:12.536" v="41"/>
          <ac:picMkLst>
            <pc:docMk/>
            <pc:sldMk cId="3238365055" sldId="258"/>
            <ac:picMk id="9" creationId="{2E4B8D09-25A4-48F4-B4F9-DF2067CC539F}"/>
          </ac:picMkLst>
        </pc:picChg>
      </pc:sldChg>
      <pc:sldChg chg="add">
        <pc:chgData name="Léo Sudriès" userId="S::sudries@etud.insa-toulouse.fr::cd1a3081-d675-4996-9fd2-0387c00cfc21" providerId="AD" clId="Web-{7F33B488-7E36-4496-A98E-F3CEE83A2685}" dt="2021-04-09T12:56:02.130" v="28"/>
        <pc:sldMkLst>
          <pc:docMk/>
          <pc:sldMk cId="4107498461" sldId="259"/>
        </pc:sldMkLst>
      </pc:sldChg>
      <pc:sldChg chg="addSp delSp modSp add">
        <pc:chgData name="Léo Sudriès" userId="S::sudries@etud.insa-toulouse.fr::cd1a3081-d675-4996-9fd2-0387c00cfc21" providerId="AD" clId="Web-{7F33B488-7E36-4496-A98E-F3CEE83A2685}" dt="2021-04-09T13:25:20.295" v="499" actId="1076"/>
        <pc:sldMkLst>
          <pc:docMk/>
          <pc:sldMk cId="1771235156" sldId="260"/>
        </pc:sldMkLst>
        <pc:spChg chg="add mod topLvl">
          <ac:chgData name="Léo Sudriès" userId="S::sudries@etud.insa-toulouse.fr::cd1a3081-d675-4996-9fd2-0387c00cfc21" providerId="AD" clId="Web-{7F33B488-7E36-4496-A98E-F3CEE83A2685}" dt="2021-04-09T13:18:23.067" v="366" actId="1076"/>
          <ac:spMkLst>
            <pc:docMk/>
            <pc:sldMk cId="1771235156" sldId="260"/>
            <ac:spMk id="2" creationId="{4A2FA887-193E-42E2-B2E2-4CDC921C590F}"/>
          </ac:spMkLst>
        </pc:spChg>
        <pc:spChg chg="del">
          <ac:chgData name="Léo Sudriès" userId="S::sudries@etud.insa-toulouse.fr::cd1a3081-d675-4996-9fd2-0387c00cfc21" providerId="AD" clId="Web-{7F33B488-7E36-4496-A98E-F3CEE83A2685}" dt="2021-04-09T12:56:08.130" v="40"/>
          <ac:spMkLst>
            <pc:docMk/>
            <pc:sldMk cId="1771235156" sldId="260"/>
            <ac:spMk id="3" creationId="{5D8E1EA9-BB46-4474-ADDA-8B94F55A1673}"/>
          </ac:spMkLst>
        </pc:spChg>
        <pc:spChg chg="mod">
          <ac:chgData name="Léo Sudriès" userId="S::sudries@etud.insa-toulouse.fr::cd1a3081-d675-4996-9fd2-0387c00cfc21" providerId="AD" clId="Web-{7F33B488-7E36-4496-A98E-F3CEE83A2685}" dt="2021-04-09T13:15:44.282" v="287" actId="1076"/>
          <ac:spMkLst>
            <pc:docMk/>
            <pc:sldMk cId="1771235156" sldId="260"/>
            <ac:spMk id="4" creationId="{5336340B-72C6-45D5-B96A-40C9B40FAE4E}"/>
          </ac:spMkLst>
        </pc:spChg>
        <pc:spChg chg="del">
          <ac:chgData name="Léo Sudriès" userId="S::sudries@etud.insa-toulouse.fr::cd1a3081-d675-4996-9fd2-0387c00cfc21" providerId="AD" clId="Web-{7F33B488-7E36-4496-A98E-F3CEE83A2685}" dt="2021-04-09T12:56:08.114" v="39"/>
          <ac:spMkLst>
            <pc:docMk/>
            <pc:sldMk cId="1771235156" sldId="260"/>
            <ac:spMk id="5" creationId="{C9E9FC44-553F-408A-9477-29CC0D7A8F04}"/>
          </ac:spMkLst>
        </pc:spChg>
        <pc:spChg chg="del">
          <ac:chgData name="Léo Sudriès" userId="S::sudries@etud.insa-toulouse.fr::cd1a3081-d675-4996-9fd2-0387c00cfc21" providerId="AD" clId="Web-{7F33B488-7E36-4496-A98E-F3CEE83A2685}" dt="2021-04-09T12:56:08.114" v="38"/>
          <ac:spMkLst>
            <pc:docMk/>
            <pc:sldMk cId="1771235156" sldId="260"/>
            <ac:spMk id="6" creationId="{F7A3EEFD-A9B6-487F-B34F-46D926AA03F9}"/>
          </ac:spMkLst>
        </pc:spChg>
        <pc:spChg chg="del">
          <ac:chgData name="Léo Sudriès" userId="S::sudries@etud.insa-toulouse.fr::cd1a3081-d675-4996-9fd2-0387c00cfc21" providerId="AD" clId="Web-{7F33B488-7E36-4496-A98E-F3CEE83A2685}" dt="2021-04-09T12:56:08.114" v="37"/>
          <ac:spMkLst>
            <pc:docMk/>
            <pc:sldMk cId="1771235156" sldId="260"/>
            <ac:spMk id="7" creationId="{5B56B9D6-4581-45B0-B910-974FB2D4EB4B}"/>
          </ac:spMkLst>
        </pc:spChg>
        <pc:spChg chg="add mod topLvl">
          <ac:chgData name="Léo Sudriès" userId="S::sudries@etud.insa-toulouse.fr::cd1a3081-d675-4996-9fd2-0387c00cfc21" providerId="AD" clId="Web-{7F33B488-7E36-4496-A98E-F3CEE83A2685}" dt="2021-04-09T13:16:03.767" v="320"/>
          <ac:spMkLst>
            <pc:docMk/>
            <pc:sldMk cId="1771235156" sldId="260"/>
            <ac:spMk id="8" creationId="{02160A11-D901-4E93-BD75-A3B483D270FF}"/>
          </ac:spMkLst>
        </pc:spChg>
        <pc:spChg chg="del">
          <ac:chgData name="Léo Sudriès" userId="S::sudries@etud.insa-toulouse.fr::cd1a3081-d675-4996-9fd2-0387c00cfc21" providerId="AD" clId="Web-{7F33B488-7E36-4496-A98E-F3CEE83A2685}" dt="2021-04-09T12:56:08.114" v="36"/>
          <ac:spMkLst>
            <pc:docMk/>
            <pc:sldMk cId="1771235156" sldId="260"/>
            <ac:spMk id="9" creationId="{045A5018-D6AD-4C70-A5C0-70BAD324CC21}"/>
          </ac:spMkLst>
        </pc:spChg>
        <pc:spChg chg="del">
          <ac:chgData name="Léo Sudriès" userId="S::sudries@etud.insa-toulouse.fr::cd1a3081-d675-4996-9fd2-0387c00cfc21" providerId="AD" clId="Web-{7F33B488-7E36-4496-A98E-F3CEE83A2685}" dt="2021-04-09T12:56:08.114" v="35"/>
          <ac:spMkLst>
            <pc:docMk/>
            <pc:sldMk cId="1771235156" sldId="260"/>
            <ac:spMk id="10" creationId="{F53849E4-FF9D-430B-B4A4-262F9663F3A9}"/>
          </ac:spMkLst>
        </pc:spChg>
        <pc:spChg chg="del">
          <ac:chgData name="Léo Sudriès" userId="S::sudries@etud.insa-toulouse.fr::cd1a3081-d675-4996-9fd2-0387c00cfc21" providerId="AD" clId="Web-{7F33B488-7E36-4496-A98E-F3CEE83A2685}" dt="2021-04-09T12:56:08.114" v="34"/>
          <ac:spMkLst>
            <pc:docMk/>
            <pc:sldMk cId="1771235156" sldId="260"/>
            <ac:spMk id="11" creationId="{7A76F469-0CAE-44D0-BAC4-EE711809EBE2}"/>
          </ac:spMkLst>
        </pc:spChg>
        <pc:spChg chg="add mod topLvl">
          <ac:chgData name="Léo Sudriès" userId="S::sudries@etud.insa-toulouse.fr::cd1a3081-d675-4996-9fd2-0387c00cfc21" providerId="AD" clId="Web-{7F33B488-7E36-4496-A98E-F3CEE83A2685}" dt="2021-04-09T13:18:19.942" v="365"/>
          <ac:spMkLst>
            <pc:docMk/>
            <pc:sldMk cId="1771235156" sldId="260"/>
            <ac:spMk id="16" creationId="{67817F8E-1660-4A99-B024-DB9E37EAB1C6}"/>
          </ac:spMkLst>
        </pc:spChg>
        <pc:spChg chg="add del mod">
          <ac:chgData name="Léo Sudriès" userId="S::sudries@etud.insa-toulouse.fr::cd1a3081-d675-4996-9fd2-0387c00cfc21" providerId="AD" clId="Web-{7F33B488-7E36-4496-A98E-F3CEE83A2685}" dt="2021-04-09T13:03:15.608" v="98"/>
          <ac:spMkLst>
            <pc:docMk/>
            <pc:sldMk cId="1771235156" sldId="260"/>
            <ac:spMk id="17" creationId="{74CD112B-996A-49B1-A917-D1CF5C96D346}"/>
          </ac:spMkLst>
        </pc:spChg>
        <pc:spChg chg="add mod topLvl">
          <ac:chgData name="Léo Sudriès" userId="S::sudries@etud.insa-toulouse.fr::cd1a3081-d675-4996-9fd2-0387c00cfc21" providerId="AD" clId="Web-{7F33B488-7E36-4496-A98E-F3CEE83A2685}" dt="2021-04-09T13:16:03.798" v="329"/>
          <ac:spMkLst>
            <pc:docMk/>
            <pc:sldMk cId="1771235156" sldId="260"/>
            <ac:spMk id="18" creationId="{5A6790FB-B30F-43A8-B451-B478BECE3CB6}"/>
          </ac:spMkLst>
        </pc:spChg>
        <pc:spChg chg="add del mod">
          <ac:chgData name="Léo Sudriès" userId="S::sudries@etud.insa-toulouse.fr::cd1a3081-d675-4996-9fd2-0387c00cfc21" providerId="AD" clId="Web-{7F33B488-7E36-4496-A98E-F3CEE83A2685}" dt="2021-04-09T13:04:38.954" v="104"/>
          <ac:spMkLst>
            <pc:docMk/>
            <pc:sldMk cId="1771235156" sldId="260"/>
            <ac:spMk id="20" creationId="{821C4004-8867-4DDD-A5EF-CEB6441E3C04}"/>
          </ac:spMkLst>
        </pc:spChg>
        <pc:spChg chg="add mod ord topLvl">
          <ac:chgData name="Léo Sudriès" userId="S::sudries@etud.insa-toulouse.fr::cd1a3081-d675-4996-9fd2-0387c00cfc21" providerId="AD" clId="Web-{7F33B488-7E36-4496-A98E-F3CEE83A2685}" dt="2021-04-09T13:18:02.332" v="364"/>
          <ac:spMkLst>
            <pc:docMk/>
            <pc:sldMk cId="1771235156" sldId="260"/>
            <ac:spMk id="21" creationId="{FDF734CA-CF97-4357-8A1B-DD51694B6183}"/>
          </ac:spMkLst>
        </pc:spChg>
        <pc:spChg chg="add del mod">
          <ac:chgData name="Léo Sudriès" userId="S::sudries@etud.insa-toulouse.fr::cd1a3081-d675-4996-9fd2-0387c00cfc21" providerId="AD" clId="Web-{7F33B488-7E36-4496-A98E-F3CEE83A2685}" dt="2021-04-09T13:06:11.441" v="119"/>
          <ac:spMkLst>
            <pc:docMk/>
            <pc:sldMk cId="1771235156" sldId="260"/>
            <ac:spMk id="22" creationId="{236AEBD3-B716-4BC2-92A6-243B7AFD14E3}"/>
          </ac:spMkLst>
        </pc:spChg>
        <pc:spChg chg="add mod ord topLvl">
          <ac:chgData name="Léo Sudriès" userId="S::sudries@etud.insa-toulouse.fr::cd1a3081-d675-4996-9fd2-0387c00cfc21" providerId="AD" clId="Web-{7F33B488-7E36-4496-A98E-F3CEE83A2685}" dt="2021-04-09T13:24:30.903" v="487" actId="1076"/>
          <ac:spMkLst>
            <pc:docMk/>
            <pc:sldMk cId="1771235156" sldId="260"/>
            <ac:spMk id="23" creationId="{A9D3729F-2FE3-453F-B928-1DF8F9BB6C92}"/>
          </ac:spMkLst>
        </pc:spChg>
        <pc:spChg chg="add mod ord topLvl">
          <ac:chgData name="Léo Sudriès" userId="S::sudries@etud.insa-toulouse.fr::cd1a3081-d675-4996-9fd2-0387c00cfc21" providerId="AD" clId="Web-{7F33B488-7E36-4496-A98E-F3CEE83A2685}" dt="2021-04-09T13:17:16.097" v="348"/>
          <ac:spMkLst>
            <pc:docMk/>
            <pc:sldMk cId="1771235156" sldId="260"/>
            <ac:spMk id="25" creationId="{CBA3A3BB-03CC-45D2-9D72-EDAC33318807}"/>
          </ac:spMkLst>
        </pc:spChg>
        <pc:spChg chg="add mod ord topLvl">
          <ac:chgData name="Léo Sudriès" userId="S::sudries@etud.insa-toulouse.fr::cd1a3081-d675-4996-9fd2-0387c00cfc21" providerId="AD" clId="Web-{7F33B488-7E36-4496-A98E-F3CEE83A2685}" dt="2021-04-09T13:24:15.934" v="484"/>
          <ac:spMkLst>
            <pc:docMk/>
            <pc:sldMk cId="1771235156" sldId="260"/>
            <ac:spMk id="26" creationId="{44725785-13EF-40DA-958C-EDDCE0949304}"/>
          </ac:spMkLst>
        </pc:spChg>
        <pc:spChg chg="mod ord topLvl">
          <ac:chgData name="Léo Sudriès" userId="S::sudries@etud.insa-toulouse.fr::cd1a3081-d675-4996-9fd2-0387c00cfc21" providerId="AD" clId="Web-{7F33B488-7E36-4496-A98E-F3CEE83A2685}" dt="2021-04-09T13:24:21.809" v="485" actId="1076"/>
          <ac:spMkLst>
            <pc:docMk/>
            <pc:sldMk cId="1771235156" sldId="260"/>
            <ac:spMk id="38" creationId="{1DBB2F8A-0644-47C7-8C63-C3E8BAB2A964}"/>
          </ac:spMkLst>
        </pc:spChg>
        <pc:spChg chg="mod ord topLvl">
          <ac:chgData name="Léo Sudriès" userId="S::sudries@etud.insa-toulouse.fr::cd1a3081-d675-4996-9fd2-0387c00cfc21" providerId="AD" clId="Web-{7F33B488-7E36-4496-A98E-F3CEE83A2685}" dt="2021-04-09T13:24:03.106" v="480"/>
          <ac:spMkLst>
            <pc:docMk/>
            <pc:sldMk cId="1771235156" sldId="260"/>
            <ac:spMk id="39" creationId="{792481BF-E7FE-4E2A-8D0D-970C0037D5D3}"/>
          </ac:spMkLst>
        </pc:spChg>
        <pc:spChg chg="add mod">
          <ac:chgData name="Léo Sudriès" userId="S::sudries@etud.insa-toulouse.fr::cd1a3081-d675-4996-9fd2-0387c00cfc21" providerId="AD" clId="Web-{7F33B488-7E36-4496-A98E-F3CEE83A2685}" dt="2021-04-09T13:25:01.576" v="495" actId="1076"/>
          <ac:spMkLst>
            <pc:docMk/>
            <pc:sldMk cId="1771235156" sldId="260"/>
            <ac:spMk id="44" creationId="{D452336E-B740-46DD-A4BC-EB263D717811}"/>
          </ac:spMkLst>
        </pc:spChg>
        <pc:spChg chg="add mod">
          <ac:chgData name="Léo Sudriès" userId="S::sudries@etud.insa-toulouse.fr::cd1a3081-d675-4996-9fd2-0387c00cfc21" providerId="AD" clId="Web-{7F33B488-7E36-4496-A98E-F3CEE83A2685}" dt="2021-04-09T13:25:14.107" v="498" actId="1076"/>
          <ac:spMkLst>
            <pc:docMk/>
            <pc:sldMk cId="1771235156" sldId="260"/>
            <ac:spMk id="45" creationId="{24348A7B-BF61-4950-B6D9-40301869BD78}"/>
          </ac:spMkLst>
        </pc:spChg>
        <pc:spChg chg="add mod">
          <ac:chgData name="Léo Sudriès" userId="S::sudries@etud.insa-toulouse.fr::cd1a3081-d675-4996-9fd2-0387c00cfc21" providerId="AD" clId="Web-{7F33B488-7E36-4496-A98E-F3CEE83A2685}" dt="2021-04-09T13:25:20.295" v="499" actId="1076"/>
          <ac:spMkLst>
            <pc:docMk/>
            <pc:sldMk cId="1771235156" sldId="260"/>
            <ac:spMk id="46" creationId="{1FE50C2A-5FBB-45FC-A9D7-DBBDAAAFF9E1}"/>
          </ac:spMkLst>
        </pc:spChg>
        <pc:spChg chg="add mod">
          <ac:chgData name="Léo Sudriès" userId="S::sudries@etud.insa-toulouse.fr::cd1a3081-d675-4996-9fd2-0387c00cfc21" providerId="AD" clId="Web-{7F33B488-7E36-4496-A98E-F3CEE83A2685}" dt="2021-04-09T13:24:57.420" v="494" actId="1076"/>
          <ac:spMkLst>
            <pc:docMk/>
            <pc:sldMk cId="1771235156" sldId="260"/>
            <ac:spMk id="47" creationId="{D7277056-1C14-4D1F-BF5C-175D0C6C1BE9}"/>
          </ac:spMkLst>
        </pc:spChg>
        <pc:spChg chg="add mod">
          <ac:chgData name="Léo Sudriès" userId="S::sudries@etud.insa-toulouse.fr::cd1a3081-d675-4996-9fd2-0387c00cfc21" providerId="AD" clId="Web-{7F33B488-7E36-4496-A98E-F3CEE83A2685}" dt="2021-04-09T13:24:54.388" v="493" actId="1076"/>
          <ac:spMkLst>
            <pc:docMk/>
            <pc:sldMk cId="1771235156" sldId="260"/>
            <ac:spMk id="48" creationId="{A9064449-EFDC-4A76-A985-4203BADD84A0}"/>
          </ac:spMkLst>
        </pc:spChg>
        <pc:spChg chg="add mod">
          <ac:chgData name="Léo Sudriès" userId="S::sudries@etud.insa-toulouse.fr::cd1a3081-d675-4996-9fd2-0387c00cfc21" providerId="AD" clId="Web-{7F33B488-7E36-4496-A98E-F3CEE83A2685}" dt="2021-04-09T13:23:04.917" v="470" actId="1076"/>
          <ac:spMkLst>
            <pc:docMk/>
            <pc:sldMk cId="1771235156" sldId="260"/>
            <ac:spMk id="49" creationId="{14C306E6-1C88-4C45-96B4-ACFD6DB0E547}"/>
          </ac:spMkLst>
        </pc:spChg>
        <pc:spChg chg="add mod">
          <ac:chgData name="Léo Sudriès" userId="S::sudries@etud.insa-toulouse.fr::cd1a3081-d675-4996-9fd2-0387c00cfc21" providerId="AD" clId="Web-{7F33B488-7E36-4496-A98E-F3CEE83A2685}" dt="2021-04-09T13:25:09.748" v="497" actId="1076"/>
          <ac:spMkLst>
            <pc:docMk/>
            <pc:sldMk cId="1771235156" sldId="260"/>
            <ac:spMk id="50" creationId="{DB570DC8-A7FE-4F9E-93F5-60EB14FB5002}"/>
          </ac:spMkLst>
        </pc:spChg>
        <pc:spChg chg="add mod">
          <ac:chgData name="Léo Sudriès" userId="S::sudries@etud.insa-toulouse.fr::cd1a3081-d675-4996-9fd2-0387c00cfc21" providerId="AD" clId="Web-{7F33B488-7E36-4496-A98E-F3CEE83A2685}" dt="2021-04-09T13:23:12.198" v="471" actId="14100"/>
          <ac:spMkLst>
            <pc:docMk/>
            <pc:sldMk cId="1771235156" sldId="260"/>
            <ac:spMk id="51" creationId="{C9E5A990-F83B-477A-99D2-0122C30C7FBA}"/>
          </ac:spMkLst>
        </pc:spChg>
        <pc:spChg chg="add mod">
          <ac:chgData name="Léo Sudriès" userId="S::sudries@etud.insa-toulouse.fr::cd1a3081-d675-4996-9fd2-0387c00cfc21" providerId="AD" clId="Web-{7F33B488-7E36-4496-A98E-F3CEE83A2685}" dt="2021-04-09T13:22:59.307" v="469" actId="1076"/>
          <ac:spMkLst>
            <pc:docMk/>
            <pc:sldMk cId="1771235156" sldId="260"/>
            <ac:spMk id="52" creationId="{9B195287-895E-4557-98AE-A7D420804670}"/>
          </ac:spMkLst>
        </pc:spChg>
        <pc:spChg chg="add mod">
          <ac:chgData name="Léo Sudriès" userId="S::sudries@etud.insa-toulouse.fr::cd1a3081-d675-4996-9fd2-0387c00cfc21" providerId="AD" clId="Web-{7F33B488-7E36-4496-A98E-F3CEE83A2685}" dt="2021-04-09T13:23:32.183" v="477" actId="1076"/>
          <ac:spMkLst>
            <pc:docMk/>
            <pc:sldMk cId="1771235156" sldId="260"/>
            <ac:spMk id="53" creationId="{FB0CC893-395C-4AEE-835D-BE957ACD692B}"/>
          </ac:spMkLst>
        </pc:spChg>
        <pc:grpChg chg="add del mod">
          <ac:chgData name="Léo Sudriès" userId="S::sudries@etud.insa-toulouse.fr::cd1a3081-d675-4996-9fd2-0387c00cfc21" providerId="AD" clId="Web-{7F33B488-7E36-4496-A98E-F3CEE83A2685}" dt="2021-04-09T13:13:33.904" v="269"/>
          <ac:grpSpMkLst>
            <pc:docMk/>
            <pc:sldMk cId="1771235156" sldId="260"/>
            <ac:grpSpMk id="27" creationId="{6A6A4A66-3D3E-49D6-B0D5-8159F4173566}"/>
          </ac:grpSpMkLst>
        </pc:grpChg>
        <pc:grpChg chg="add del mod">
          <ac:chgData name="Léo Sudriès" userId="S::sudries@etud.insa-toulouse.fr::cd1a3081-d675-4996-9fd2-0387c00cfc21" providerId="AD" clId="Web-{7F33B488-7E36-4496-A98E-F3CEE83A2685}" dt="2021-04-09T13:12:56.216" v="264"/>
          <ac:grpSpMkLst>
            <pc:docMk/>
            <pc:sldMk cId="1771235156" sldId="260"/>
            <ac:grpSpMk id="28" creationId="{018EC581-0256-4A8F-A1B6-ACB1B7CBA0A1}"/>
          </ac:grpSpMkLst>
        </pc:grpChg>
        <pc:grpChg chg="add del mod">
          <ac:chgData name="Léo Sudriès" userId="S::sudries@etud.insa-toulouse.fr::cd1a3081-d675-4996-9fd2-0387c00cfc21" providerId="AD" clId="Web-{7F33B488-7E36-4496-A98E-F3CEE83A2685}" dt="2021-04-09T13:11:58.683" v="245"/>
          <ac:grpSpMkLst>
            <pc:docMk/>
            <pc:sldMk cId="1771235156" sldId="260"/>
            <ac:grpSpMk id="31" creationId="{0252DCF8-BF9E-48E0-83E5-C6E7917F58C8}"/>
          </ac:grpSpMkLst>
        </pc:grpChg>
        <pc:grpChg chg="add del mod">
          <ac:chgData name="Léo Sudriès" userId="S::sudries@etud.insa-toulouse.fr::cd1a3081-d675-4996-9fd2-0387c00cfc21" providerId="AD" clId="Web-{7F33B488-7E36-4496-A98E-F3CEE83A2685}" dt="2021-04-09T13:12:41.231" v="258"/>
          <ac:grpSpMkLst>
            <pc:docMk/>
            <pc:sldMk cId="1771235156" sldId="260"/>
            <ac:grpSpMk id="34" creationId="{92594201-7F7A-44B0-A27D-3C9274A80273}"/>
          </ac:grpSpMkLst>
        </pc:grpChg>
        <pc:grpChg chg="add del mod">
          <ac:chgData name="Léo Sudriès" userId="S::sudries@etud.insa-toulouse.fr::cd1a3081-d675-4996-9fd2-0387c00cfc21" providerId="AD" clId="Web-{7F33B488-7E36-4496-A98E-F3CEE83A2685}" dt="2021-04-09T13:13:42.310" v="270"/>
          <ac:grpSpMkLst>
            <pc:docMk/>
            <pc:sldMk cId="1771235156" sldId="260"/>
            <ac:grpSpMk id="37" creationId="{3F2B5D58-B665-41F6-9BEC-06A3DA54DE2A}"/>
          </ac:grpSpMkLst>
        </pc:grpChg>
        <pc:grpChg chg="add del topLvl">
          <ac:chgData name="Léo Sudriès" userId="S::sudries@etud.insa-toulouse.fr::cd1a3081-d675-4996-9fd2-0387c00cfc21" providerId="AD" clId="Web-{7F33B488-7E36-4496-A98E-F3CEE83A2685}" dt="2021-04-09T13:18:19.942" v="365"/>
          <ac:grpSpMkLst>
            <pc:docMk/>
            <pc:sldMk cId="1771235156" sldId="260"/>
            <ac:grpSpMk id="40" creationId="{965287FC-3F4C-41C7-99EF-8A9FAC7FAE1D}"/>
          </ac:grpSpMkLst>
        </pc:grpChg>
        <pc:grpChg chg="add del mod">
          <ac:chgData name="Léo Sudriès" userId="S::sudries@etud.insa-toulouse.fr::cd1a3081-d675-4996-9fd2-0387c00cfc21" providerId="AD" clId="Web-{7F33B488-7E36-4496-A98E-F3CEE83A2685}" dt="2021-04-09T13:14:49.765" v="278"/>
          <ac:grpSpMkLst>
            <pc:docMk/>
            <pc:sldMk cId="1771235156" sldId="260"/>
            <ac:grpSpMk id="41" creationId="{9D4B4A78-3120-4DAC-B1CB-B5ACB376F6A8}"/>
          </ac:grpSpMkLst>
        </pc:grpChg>
        <pc:grpChg chg="add">
          <ac:chgData name="Léo Sudriès" userId="S::sudries@etud.insa-toulouse.fr::cd1a3081-d675-4996-9fd2-0387c00cfc21" providerId="AD" clId="Web-{7F33B488-7E36-4496-A98E-F3CEE83A2685}" dt="2021-04-09T13:18:45.708" v="367"/>
          <ac:grpSpMkLst>
            <pc:docMk/>
            <pc:sldMk cId="1771235156" sldId="260"/>
            <ac:grpSpMk id="42" creationId="{247CB38C-F0A3-419C-A421-8FADD88AD978}"/>
          </ac:grpSpMkLst>
        </pc:grpChg>
        <pc:cxnChg chg="del">
          <ac:chgData name="Léo Sudriès" userId="S::sudries@etud.insa-toulouse.fr::cd1a3081-d675-4996-9fd2-0387c00cfc21" providerId="AD" clId="Web-{7F33B488-7E36-4496-A98E-F3CEE83A2685}" dt="2021-04-09T12:56:08.114" v="33"/>
          <ac:cxnSpMkLst>
            <pc:docMk/>
            <pc:sldMk cId="1771235156" sldId="260"/>
            <ac:cxnSpMk id="12" creationId="{39988353-CDF1-4FE6-8F95-3E5EA64ADEAE}"/>
          </ac:cxnSpMkLst>
        </pc:cxnChg>
        <pc:cxnChg chg="del">
          <ac:chgData name="Léo Sudriès" userId="S::sudries@etud.insa-toulouse.fr::cd1a3081-d675-4996-9fd2-0387c00cfc21" providerId="AD" clId="Web-{7F33B488-7E36-4496-A98E-F3CEE83A2685}" dt="2021-04-09T12:56:08.114" v="32"/>
          <ac:cxnSpMkLst>
            <pc:docMk/>
            <pc:sldMk cId="1771235156" sldId="260"/>
            <ac:cxnSpMk id="13" creationId="{68545DE9-F576-48C9-8866-614437BD1317}"/>
          </ac:cxnSpMkLst>
        </pc:cxnChg>
        <pc:cxnChg chg="del">
          <ac:chgData name="Léo Sudriès" userId="S::sudries@etud.insa-toulouse.fr::cd1a3081-d675-4996-9fd2-0387c00cfc21" providerId="AD" clId="Web-{7F33B488-7E36-4496-A98E-F3CEE83A2685}" dt="2021-04-09T12:56:08.114" v="31"/>
          <ac:cxnSpMkLst>
            <pc:docMk/>
            <pc:sldMk cId="1771235156" sldId="260"/>
            <ac:cxnSpMk id="14" creationId="{E5403521-BE63-430C-9B3C-9D0C61873A58}"/>
          </ac:cxnSpMkLst>
        </pc:cxnChg>
        <pc:cxnChg chg="del">
          <ac:chgData name="Léo Sudriès" userId="S::sudries@etud.insa-toulouse.fr::cd1a3081-d675-4996-9fd2-0387c00cfc21" providerId="AD" clId="Web-{7F33B488-7E36-4496-A98E-F3CEE83A2685}" dt="2021-04-09T12:56:08.114" v="30"/>
          <ac:cxnSpMkLst>
            <pc:docMk/>
            <pc:sldMk cId="1771235156" sldId="260"/>
            <ac:cxnSpMk id="15" creationId="{90A50A08-1680-4371-A430-32FBDD8F9CBA}"/>
          </ac:cxnSpMkLst>
        </pc:cxnChg>
        <pc:cxnChg chg="add del mod">
          <ac:chgData name="Léo Sudriès" userId="S::sudries@etud.insa-toulouse.fr::cd1a3081-d675-4996-9fd2-0387c00cfc21" providerId="AD" clId="Web-{7F33B488-7E36-4496-A98E-F3CEE83A2685}" dt="2021-04-09T13:03:13.202" v="97"/>
          <ac:cxnSpMkLst>
            <pc:docMk/>
            <pc:sldMk cId="1771235156" sldId="260"/>
            <ac:cxnSpMk id="19" creationId="{B9FF86E5-6DFF-4F9D-9D7E-8A59E57DF6D4}"/>
          </ac:cxnSpMkLst>
        </pc:cxnChg>
        <pc:cxnChg chg="add mod ord topLvl">
          <ac:chgData name="Léo Sudriès" userId="S::sudries@etud.insa-toulouse.fr::cd1a3081-d675-4996-9fd2-0387c00cfc21" providerId="AD" clId="Web-{7F33B488-7E36-4496-A98E-F3CEE83A2685}" dt="2021-04-09T13:17:31.191" v="359"/>
          <ac:cxnSpMkLst>
            <pc:docMk/>
            <pc:sldMk cId="1771235156" sldId="260"/>
            <ac:cxnSpMk id="24" creationId="{383A7EBA-4646-4A64-A733-BBABEF382A4E}"/>
          </ac:cxnSpMkLst>
        </pc:cxnChg>
      </pc:sldChg>
      <pc:sldMasterChg chg="add del addSldLayout delSldLayout modSldLayout">
        <pc:chgData name="Léo Sudriès" userId="S::sudries@etud.insa-toulouse.fr::cd1a3081-d675-4996-9fd2-0387c00cfc21" providerId="AD" clId="Web-{7F33B488-7E36-4496-A98E-F3CEE83A2685}" dt="2021-04-09T12:55:18.879" v="2"/>
        <pc:sldMasterMkLst>
          <pc:docMk/>
          <pc:sldMasterMk cId="3071127875" sldId="2147483648"/>
        </pc:sldMasterMkLst>
        <pc:sldLayoutChg chg="add del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3071127875" sldId="2147483648"/>
            <pc:sldLayoutMk cId="3310491181" sldId="2147483649"/>
          </pc:sldLayoutMkLst>
        </pc:sldLayoutChg>
        <pc:sldLayoutChg chg="add del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3071127875" sldId="2147483648"/>
            <pc:sldLayoutMk cId="3841795644" sldId="2147483650"/>
          </pc:sldLayoutMkLst>
        </pc:sldLayoutChg>
        <pc:sldLayoutChg chg="add del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3071127875" sldId="2147483648"/>
            <pc:sldLayoutMk cId="3466923455" sldId="2147483651"/>
          </pc:sldLayoutMkLst>
        </pc:sldLayoutChg>
        <pc:sldLayoutChg chg="add del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3071127875" sldId="2147483648"/>
            <pc:sldLayoutMk cId="3747632232" sldId="2147483652"/>
          </pc:sldLayoutMkLst>
        </pc:sldLayoutChg>
        <pc:sldLayoutChg chg="add del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3071127875" sldId="2147483648"/>
            <pc:sldLayoutMk cId="2611866596" sldId="2147483653"/>
          </pc:sldLayoutMkLst>
        </pc:sldLayoutChg>
        <pc:sldLayoutChg chg="add del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3071127875" sldId="2147483648"/>
            <pc:sldLayoutMk cId="1610903340" sldId="2147483657"/>
          </pc:sldLayoutMkLst>
        </pc:sldLayoutChg>
        <pc:sldLayoutChg chg="add del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3071127875" sldId="2147483648"/>
            <pc:sldLayoutMk cId="4172787210" sldId="2147483658"/>
          </pc:sldLayoutMkLst>
        </pc:sldLayoutChg>
        <pc:sldLayoutChg chg="add del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3071127875" sldId="2147483648"/>
            <pc:sldLayoutMk cId="1902177510" sldId="2147483659"/>
          </pc:sldLayoutMkLst>
        </pc:sldLayoutChg>
        <pc:sldLayoutChg chg="add del replId">
          <pc:chgData name="Léo Sudriès" userId="S::sudries@etud.insa-toulouse.fr::cd1a3081-d675-4996-9fd2-0387c00cfc21" providerId="AD" clId="Web-{7F33B488-7E36-4496-A98E-F3CEE83A2685}" dt="2021-04-09T12:55:18.879" v="2"/>
          <pc:sldLayoutMkLst>
            <pc:docMk/>
            <pc:sldMasterMk cId="3071127875" sldId="2147483648"/>
            <pc:sldLayoutMk cId="2706407263" sldId="2147483660"/>
          </pc:sldLayoutMkLst>
        </pc:sldLayoutChg>
        <pc:sldLayoutChg chg="add del replId">
          <pc:chgData name="Léo Sudriès" userId="S::sudries@etud.insa-toulouse.fr::cd1a3081-d675-4996-9fd2-0387c00cfc21" providerId="AD" clId="Web-{7F33B488-7E36-4496-A98E-F3CEE83A2685}" dt="2021-04-09T12:55:18.879" v="2"/>
          <pc:sldLayoutMkLst>
            <pc:docMk/>
            <pc:sldMasterMk cId="3071127875" sldId="2147483648"/>
            <pc:sldLayoutMk cId="3395854097" sldId="2147483661"/>
          </pc:sldLayoutMkLst>
        </pc:sldLayoutChg>
        <pc:sldLayoutChg chg="add del replId">
          <pc:chgData name="Léo Sudriès" userId="S::sudries@etud.insa-toulouse.fr::cd1a3081-d675-4996-9fd2-0387c00cfc21" providerId="AD" clId="Web-{7F33B488-7E36-4496-A98E-F3CEE83A2685}" dt="2021-04-09T12:55:18.879" v="2"/>
          <pc:sldLayoutMkLst>
            <pc:docMk/>
            <pc:sldMasterMk cId="3071127875" sldId="2147483648"/>
            <pc:sldLayoutMk cId="4040201302" sldId="2147483662"/>
          </pc:sldLayoutMkLst>
        </pc:sldLayoutChg>
      </pc:sldMasterChg>
      <pc:sldMasterChg chg="add addSldLayout">
        <pc:chgData name="Léo Sudriès" userId="S::sudries@etud.insa-toulouse.fr::cd1a3081-d675-4996-9fd2-0387c00cfc21" providerId="AD" clId="Web-{7F33B488-7E36-4496-A98E-F3CEE83A2685}" dt="2021-04-09T12:55:18.879" v="2"/>
        <pc:sldMasterMkLst>
          <pc:docMk/>
          <pc:sldMasterMk cId="0" sldId="2147483656"/>
        </pc:sldMasterMkLst>
        <pc:sldLayoutChg chg="add">
          <pc:chgData name="Léo Sudriès" userId="S::sudries@etud.insa-toulouse.fr::cd1a3081-d675-4996-9fd2-0387c00cfc21" providerId="AD" clId="Web-{7F33B488-7E36-4496-A98E-F3CEE83A2685}" dt="2021-04-09T12:55:18.879" v="2"/>
          <pc:sldLayoutMkLst>
            <pc:docMk/>
            <pc:sldMasterMk cId="0" sldId="2147483656"/>
            <pc:sldLayoutMk cId="0" sldId="2147483654"/>
          </pc:sldLayoutMkLst>
        </pc:sldLayoutChg>
        <pc:sldLayoutChg chg="add">
          <pc:chgData name="Léo Sudriès" userId="S::sudries@etud.insa-toulouse.fr::cd1a3081-d675-4996-9fd2-0387c00cfc21" providerId="AD" clId="Web-{7F33B488-7E36-4496-A98E-F3CEE83A2685}" dt="2021-04-09T12:55:18.879" v="2"/>
          <pc:sldLayoutMkLst>
            <pc:docMk/>
            <pc:sldMasterMk cId="0" sldId="2147483656"/>
            <pc:sldLayoutMk cId="0" sldId="2147483655"/>
          </pc:sldLayoutMkLst>
        </pc:sldLayoutChg>
      </pc:sldMasterChg>
      <pc:sldMasterChg chg="add del replId addSldLayout delSldLayout">
        <pc:chgData name="Léo Sudriès" userId="S::sudries@etud.insa-toulouse.fr::cd1a3081-d675-4996-9fd2-0387c00cfc21" providerId="AD" clId="Web-{7F33B488-7E36-4496-A98E-F3CEE83A2685}" dt="2021-04-09T12:55:11.972" v="1"/>
        <pc:sldMasterMkLst>
          <pc:docMk/>
          <pc:sldMasterMk cId="75670213" sldId="2147483660"/>
        </pc:sldMasterMkLst>
        <pc:sldLayoutChg chg="add del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75670213" sldId="2147483660"/>
            <pc:sldLayoutMk cId="2859872764" sldId="2147483661"/>
          </pc:sldLayoutMkLst>
        </pc:sldLayoutChg>
        <pc:sldLayoutChg chg="add del replId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75670213" sldId="2147483660"/>
            <pc:sldLayoutMk cId="98491195" sldId="2147483662"/>
          </pc:sldLayoutMkLst>
        </pc:sldLayoutChg>
        <pc:sldLayoutChg chg="add del replId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75670213" sldId="2147483660"/>
            <pc:sldLayoutMk cId="2954556902" sldId="2147483663"/>
          </pc:sldLayoutMkLst>
        </pc:sldLayoutChg>
        <pc:sldLayoutChg chg="add del replId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75670213" sldId="2147483660"/>
            <pc:sldLayoutMk cId="3965720862" sldId="2147483664"/>
          </pc:sldLayoutMkLst>
        </pc:sldLayoutChg>
        <pc:sldLayoutChg chg="add del replId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75670213" sldId="2147483660"/>
            <pc:sldLayoutMk cId="1792533016" sldId="2147483665"/>
          </pc:sldLayoutMkLst>
        </pc:sldLayoutChg>
        <pc:sldLayoutChg chg="add del replId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75670213" sldId="2147483660"/>
            <pc:sldLayoutMk cId="4031149047" sldId="2147483666"/>
          </pc:sldLayoutMkLst>
        </pc:sldLayoutChg>
        <pc:sldLayoutChg chg="add del replId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75670213" sldId="2147483660"/>
            <pc:sldLayoutMk cId="701396802" sldId="2147483667"/>
          </pc:sldLayoutMkLst>
        </pc:sldLayoutChg>
        <pc:sldLayoutChg chg="add del replId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75670213" sldId="2147483660"/>
            <pc:sldLayoutMk cId="2506762180" sldId="2147483668"/>
          </pc:sldLayoutMkLst>
        </pc:sldLayoutChg>
        <pc:sldLayoutChg chg="add del replId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75670213" sldId="2147483660"/>
            <pc:sldLayoutMk cId="2615639480" sldId="2147483669"/>
          </pc:sldLayoutMkLst>
        </pc:sldLayoutChg>
        <pc:sldLayoutChg chg="add del replId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75670213" sldId="2147483660"/>
            <pc:sldLayoutMk cId="1000732451" sldId="2147483670"/>
          </pc:sldLayoutMkLst>
        </pc:sldLayoutChg>
        <pc:sldLayoutChg chg="add del replId">
          <pc:chgData name="Léo Sudriès" userId="S::sudries@etud.insa-toulouse.fr::cd1a3081-d675-4996-9fd2-0387c00cfc21" providerId="AD" clId="Web-{7F33B488-7E36-4496-A98E-F3CEE83A2685}" dt="2021-04-09T12:55:11.972" v="1"/>
          <pc:sldLayoutMkLst>
            <pc:docMk/>
            <pc:sldMasterMk cId="75670213" sldId="2147483660"/>
            <pc:sldLayoutMk cId="736047363" sldId="2147483671"/>
          </pc:sldLayoutMkLst>
        </pc:sldLayoutChg>
      </pc:sldMasterChg>
    </pc:docChg>
  </pc:docChgLst>
  <pc:docChgLst>
    <pc:chgData name="Léo Sudriès" userId="S::sudries@etud.insa-toulouse.fr::cd1a3081-d675-4996-9fd2-0387c00cfc21" providerId="AD" clId="Web-{0AAB4430-2B5D-9DFA-EE6D-7D98F7206A30}"/>
    <pc:docChg chg="modSld">
      <pc:chgData name="Léo Sudriès" userId="S::sudries@etud.insa-toulouse.fr::cd1a3081-d675-4996-9fd2-0387c00cfc21" providerId="AD" clId="Web-{0AAB4430-2B5D-9DFA-EE6D-7D98F7206A30}" dt="2021-05-07T15:55:39.622" v="1" actId="1076"/>
      <pc:docMkLst>
        <pc:docMk/>
      </pc:docMkLst>
      <pc:sldChg chg="modSp">
        <pc:chgData name="Léo Sudriès" userId="S::sudries@etud.insa-toulouse.fr::cd1a3081-d675-4996-9fd2-0387c00cfc21" providerId="AD" clId="Web-{0AAB4430-2B5D-9DFA-EE6D-7D98F7206A30}" dt="2021-05-07T15:55:39.622" v="1" actId="1076"/>
        <pc:sldMkLst>
          <pc:docMk/>
          <pc:sldMk cId="3705483415" sldId="265"/>
        </pc:sldMkLst>
        <pc:picChg chg="mod">
          <ac:chgData name="Léo Sudriès" userId="S::sudries@etud.insa-toulouse.fr::cd1a3081-d675-4996-9fd2-0387c00cfc21" providerId="AD" clId="Web-{0AAB4430-2B5D-9DFA-EE6D-7D98F7206A30}" dt="2021-05-07T15:55:39.622" v="1" actId="1076"/>
          <ac:picMkLst>
            <pc:docMk/>
            <pc:sldMk cId="3705483415" sldId="265"/>
            <ac:picMk id="4" creationId="{19045721-133F-4118-A8B2-B081067D7016}"/>
          </ac:picMkLst>
        </pc:picChg>
      </pc:sldChg>
    </pc:docChg>
  </pc:docChgLst>
  <pc:docChgLst>
    <pc:chgData name="Sarah Kindness" userId="S::kindness@etud.insa-toulouse.fr::51645658-b624-475a-a26c-1516342e106a" providerId="AD" clId="Web-{1C7F2677-820B-E8A9-C17E-B20BDDAF354A}"/>
    <pc:docChg chg="addSld delSld modSld sldOrd">
      <pc:chgData name="Sarah Kindness" userId="S::kindness@etud.insa-toulouse.fr::51645658-b624-475a-a26c-1516342e106a" providerId="AD" clId="Web-{1C7F2677-820B-E8A9-C17E-B20BDDAF354A}" dt="2021-04-14T13:16:10.991" v="424" actId="20577"/>
      <pc:docMkLst>
        <pc:docMk/>
      </pc:docMkLst>
      <pc:sldChg chg="ord">
        <pc:chgData name="Sarah Kindness" userId="S::kindness@etud.insa-toulouse.fr::51645658-b624-475a-a26c-1516342e106a" providerId="AD" clId="Web-{1C7F2677-820B-E8A9-C17E-B20BDDAF354A}" dt="2021-04-14T12:48:28.952" v="1"/>
        <pc:sldMkLst>
          <pc:docMk/>
          <pc:sldMk cId="931445278" sldId="264"/>
        </pc:sldMkLst>
      </pc:sldChg>
      <pc:sldChg chg="addSp delSp modSp add replId">
        <pc:chgData name="Sarah Kindness" userId="S::kindness@etud.insa-toulouse.fr::51645658-b624-475a-a26c-1516342e106a" providerId="AD" clId="Web-{1C7F2677-820B-E8A9-C17E-B20BDDAF354A}" dt="2021-04-14T13:16:10.991" v="424" actId="20577"/>
        <pc:sldMkLst>
          <pc:docMk/>
          <pc:sldMk cId="810670087" sldId="282"/>
        </pc:sldMkLst>
        <pc:spChg chg="add mod">
          <ac:chgData name="Sarah Kindness" userId="S::kindness@etud.insa-toulouse.fr::51645658-b624-475a-a26c-1516342e106a" providerId="AD" clId="Web-{1C7F2677-820B-E8A9-C17E-B20BDDAF354A}" dt="2021-04-14T13:16:10.991" v="424" actId="20577"/>
          <ac:spMkLst>
            <pc:docMk/>
            <pc:sldMk cId="810670087" sldId="282"/>
            <ac:spMk id="3" creationId="{AF3B0AC1-A573-44DF-A734-5E95D586C821}"/>
          </ac:spMkLst>
        </pc:spChg>
        <pc:spChg chg="mod">
          <ac:chgData name="Sarah Kindness" userId="S::kindness@etud.insa-toulouse.fr::51645658-b624-475a-a26c-1516342e106a" providerId="AD" clId="Web-{1C7F2677-820B-E8A9-C17E-B20BDDAF354A}" dt="2021-04-14T12:48:38.093" v="6" actId="20577"/>
          <ac:spMkLst>
            <pc:docMk/>
            <pc:sldMk cId="810670087" sldId="282"/>
            <ac:spMk id="9" creationId="{5237226A-0FB6-406A-BA11-848F0A6ADBFA}"/>
          </ac:spMkLst>
        </pc:spChg>
        <pc:spChg chg="add del">
          <ac:chgData name="Sarah Kindness" userId="S::kindness@etud.insa-toulouse.fr::51645658-b624-475a-a26c-1516342e106a" providerId="AD" clId="Web-{1C7F2677-820B-E8A9-C17E-B20BDDAF354A}" dt="2021-04-14T12:52:56.818" v="105"/>
          <ac:spMkLst>
            <pc:docMk/>
            <pc:sldMk cId="810670087" sldId="282"/>
            <ac:spMk id="21" creationId="{9858A9CD-2F59-46A2-82A6-180740DD005D}"/>
          </ac:spMkLst>
        </pc:spChg>
        <pc:spChg chg="add del">
          <ac:chgData name="Sarah Kindness" userId="S::kindness@etud.insa-toulouse.fr::51645658-b624-475a-a26c-1516342e106a" providerId="AD" clId="Web-{1C7F2677-820B-E8A9-C17E-B20BDDAF354A}" dt="2021-04-14T12:52:54.911" v="104"/>
          <ac:spMkLst>
            <pc:docMk/>
            <pc:sldMk cId="810670087" sldId="282"/>
            <ac:spMk id="22" creationId="{B5932901-7971-4CD7-8A8F-E1421AC4C3DD}"/>
          </ac:spMkLst>
        </pc:spChg>
        <pc:spChg chg="add del">
          <ac:chgData name="Sarah Kindness" userId="S::kindness@etud.insa-toulouse.fr::51645658-b624-475a-a26c-1516342e106a" providerId="AD" clId="Web-{1C7F2677-820B-E8A9-C17E-B20BDDAF354A}" dt="2021-04-14T12:52:53.021" v="103"/>
          <ac:spMkLst>
            <pc:docMk/>
            <pc:sldMk cId="810670087" sldId="282"/>
            <ac:spMk id="29" creationId="{B42EA1CE-61B4-4364-B6DF-FE9F2BE8C578}"/>
          </ac:spMkLst>
        </pc:spChg>
        <pc:spChg chg="add del mod">
          <ac:chgData name="Sarah Kindness" userId="S::kindness@etud.insa-toulouse.fr::51645658-b624-475a-a26c-1516342e106a" providerId="AD" clId="Web-{1C7F2677-820B-E8A9-C17E-B20BDDAF354A}" dt="2021-04-14T12:52:50.615" v="102"/>
          <ac:spMkLst>
            <pc:docMk/>
            <pc:sldMk cId="810670087" sldId="282"/>
            <ac:spMk id="30" creationId="{9FC3AD74-8019-482F-8CDA-2555CD29B9FD}"/>
          </ac:spMkLst>
        </pc:spChg>
        <pc:spChg chg="add mod">
          <ac:chgData name="Sarah Kindness" userId="S::kindness@etud.insa-toulouse.fr::51645658-b624-475a-a26c-1516342e106a" providerId="AD" clId="Web-{1C7F2677-820B-E8A9-C17E-B20BDDAF354A}" dt="2021-04-14T12:53:39.381" v="108" actId="20577"/>
          <ac:spMkLst>
            <pc:docMk/>
            <pc:sldMk cId="810670087" sldId="282"/>
            <ac:spMk id="38" creationId="{010BC7D7-0179-4800-945F-F9E96641E579}"/>
          </ac:spMkLst>
        </pc:spChg>
        <pc:graphicFrameChg chg="add mod modGraphic">
          <ac:chgData name="Sarah Kindness" userId="S::kindness@etud.insa-toulouse.fr::51645658-b624-475a-a26c-1516342e106a" providerId="AD" clId="Web-{1C7F2677-820B-E8A9-C17E-B20BDDAF354A}" dt="2021-04-14T13:13:50.254" v="402"/>
          <ac:graphicFrameMkLst>
            <pc:docMk/>
            <pc:sldMk cId="810670087" sldId="282"/>
            <ac:graphicFrameMk id="4" creationId="{666B5241-3149-4EDD-A7CE-3E216C293CF8}"/>
          </ac:graphicFrameMkLst>
        </pc:graphicFrameChg>
        <pc:picChg chg="del">
          <ac:chgData name="Sarah Kindness" userId="S::kindness@etud.insa-toulouse.fr::51645658-b624-475a-a26c-1516342e106a" providerId="AD" clId="Web-{1C7F2677-820B-E8A9-C17E-B20BDDAF354A}" dt="2021-04-14T12:48:39.296" v="7"/>
          <ac:picMkLst>
            <pc:docMk/>
            <pc:sldMk cId="810670087" sldId="282"/>
            <ac:picMk id="14" creationId="{6836A416-22F9-4BD3-A1F8-4D4D15A82137}"/>
          </ac:picMkLst>
        </pc:picChg>
      </pc:sldChg>
      <pc:sldChg chg="add del replId">
        <pc:chgData name="Sarah Kindness" userId="S::kindness@etud.insa-toulouse.fr::51645658-b624-475a-a26c-1516342e106a" providerId="AD" clId="Web-{1C7F2677-820B-E8A9-C17E-B20BDDAF354A}" dt="2021-04-14T13:08:55.544" v="387"/>
        <pc:sldMkLst>
          <pc:docMk/>
          <pc:sldMk cId="1551271488" sldId="283"/>
        </pc:sldMkLst>
      </pc:sldChg>
    </pc:docChg>
  </pc:docChgLst>
  <pc:docChgLst>
    <pc:chgData name="Hugo De Vincenz" userId="S::devincen@etud.insa-toulouse.fr::9147f480-3921-4164-a5a4-272499f06e69" providerId="AD" clId="Web-{80686E83-2F91-9CC9-651E-ACCBE328F825}"/>
    <pc:docChg chg="addSld delSld modSld">
      <pc:chgData name="Hugo De Vincenz" userId="S::devincen@etud.insa-toulouse.fr::9147f480-3921-4164-a5a4-272499f06e69" providerId="AD" clId="Web-{80686E83-2F91-9CC9-651E-ACCBE328F825}" dt="2021-04-16T10:10:39.924" v="5"/>
      <pc:docMkLst>
        <pc:docMk/>
      </pc:docMkLst>
      <pc:sldChg chg="modSp">
        <pc:chgData name="Hugo De Vincenz" userId="S::devincen@etud.insa-toulouse.fr::9147f480-3921-4164-a5a4-272499f06e69" providerId="AD" clId="Web-{80686E83-2F91-9CC9-651E-ACCBE328F825}" dt="2021-04-16T10:07:35.169" v="3"/>
        <pc:sldMkLst>
          <pc:docMk/>
          <pc:sldMk cId="3238365055" sldId="258"/>
        </pc:sldMkLst>
        <pc:graphicFrameChg chg="mod modGraphic">
          <ac:chgData name="Hugo De Vincenz" userId="S::devincen@etud.insa-toulouse.fr::9147f480-3921-4164-a5a4-272499f06e69" providerId="AD" clId="Web-{80686E83-2F91-9CC9-651E-ACCBE328F825}" dt="2021-04-16T10:07:35.169" v="3"/>
          <ac:graphicFrameMkLst>
            <pc:docMk/>
            <pc:sldMk cId="3238365055" sldId="258"/>
            <ac:graphicFrameMk id="5" creationId="{C50F13C7-22AC-4B9A-AA1C-EB216A0A269B}"/>
          </ac:graphicFrameMkLst>
        </pc:graphicFrameChg>
      </pc:sldChg>
      <pc:sldChg chg="modSp">
        <pc:chgData name="Hugo De Vincenz" userId="S::devincen@etud.insa-toulouse.fr::9147f480-3921-4164-a5a4-272499f06e69" providerId="AD" clId="Web-{80686E83-2F91-9CC9-651E-ACCBE328F825}" dt="2021-04-16T09:53:29.645" v="1" actId="1076"/>
        <pc:sldMkLst>
          <pc:docMk/>
          <pc:sldMk cId="3963108661" sldId="288"/>
        </pc:sldMkLst>
        <pc:picChg chg="mod">
          <ac:chgData name="Hugo De Vincenz" userId="S::devincen@etud.insa-toulouse.fr::9147f480-3921-4164-a5a4-272499f06e69" providerId="AD" clId="Web-{80686E83-2F91-9CC9-651E-ACCBE328F825}" dt="2021-04-16T09:53:29.645" v="1" actId="1076"/>
          <ac:picMkLst>
            <pc:docMk/>
            <pc:sldMk cId="3963108661" sldId="288"/>
            <ac:picMk id="19" creationId="{C83A0FA4-7D2E-434D-8666-A1C3E2265CA0}"/>
          </ac:picMkLst>
        </pc:picChg>
      </pc:sldChg>
      <pc:sldChg chg="new del">
        <pc:chgData name="Hugo De Vincenz" userId="S::devincen@etud.insa-toulouse.fr::9147f480-3921-4164-a5a4-272499f06e69" providerId="AD" clId="Web-{80686E83-2F91-9CC9-651E-ACCBE328F825}" dt="2021-04-16T10:10:39.924" v="5"/>
        <pc:sldMkLst>
          <pc:docMk/>
          <pc:sldMk cId="1687532992" sldId="297"/>
        </pc:sldMkLst>
      </pc:sldChg>
    </pc:docChg>
  </pc:docChgLst>
  <pc:docChgLst>
    <pc:chgData name="Utilisateur invité" userId="S::urn:spo:anon#d1e91499d65809d091346bf08347548a1ce7025e6b414c69ccaef5dad34980a0::" providerId="AD" clId="Web-{7BDFAED8-02CC-ACDD-8851-149232E4160E}"/>
    <pc:docChg chg="sldOrd">
      <pc:chgData name="Utilisateur invité" userId="S::urn:spo:anon#d1e91499d65809d091346bf08347548a1ce7025e6b414c69ccaef5dad34980a0::" providerId="AD" clId="Web-{7BDFAED8-02CC-ACDD-8851-149232E4160E}" dt="2021-04-16T11:30:19.793" v="0"/>
      <pc:docMkLst>
        <pc:docMk/>
      </pc:docMkLst>
      <pc:sldChg chg="ord">
        <pc:chgData name="Utilisateur invité" userId="S::urn:spo:anon#d1e91499d65809d091346bf08347548a1ce7025e6b414c69ccaef5dad34980a0::" providerId="AD" clId="Web-{7BDFAED8-02CC-ACDD-8851-149232E4160E}" dt="2021-04-16T11:30:19.793" v="0"/>
        <pc:sldMkLst>
          <pc:docMk/>
          <pc:sldMk cId="2094989850" sldId="281"/>
        </pc:sldMkLst>
      </pc:sldChg>
    </pc:docChg>
  </pc:docChgLst>
  <pc:docChgLst>
    <pc:chgData name="Ludovic FERRANDI" userId="e47aa821-b978-4087-99fd-991fe6578897" providerId="ADAL" clId="{DDEDBDB4-60EE-4FE5-A6C0-EBE78386878D}"/>
    <pc:docChg chg="modSld sldOrd">
      <pc:chgData name="Ludovic FERRANDI" userId="e47aa821-b978-4087-99fd-991fe6578897" providerId="ADAL" clId="{DDEDBDB4-60EE-4FE5-A6C0-EBE78386878D}" dt="2021-04-16T11:52:25.542" v="9"/>
      <pc:docMkLst>
        <pc:docMk/>
      </pc:docMkLst>
      <pc:sldChg chg="addSp modSp mod">
        <pc:chgData name="Ludovic FERRANDI" userId="e47aa821-b978-4087-99fd-991fe6578897" providerId="ADAL" clId="{DDEDBDB4-60EE-4FE5-A6C0-EBE78386878D}" dt="2021-04-16T08:37:38.960" v="7" actId="20577"/>
        <pc:sldMkLst>
          <pc:docMk/>
          <pc:sldMk cId="4204499387" sldId="257"/>
        </pc:sldMkLst>
        <pc:spChg chg="mod">
          <ac:chgData name="Ludovic FERRANDI" userId="e47aa821-b978-4087-99fd-991fe6578897" providerId="ADAL" clId="{DDEDBDB4-60EE-4FE5-A6C0-EBE78386878D}" dt="2021-04-16T08:35:17.456" v="2" actId="1076"/>
          <ac:spMkLst>
            <pc:docMk/>
            <pc:sldMk cId="4204499387" sldId="257"/>
            <ac:spMk id="7" creationId="{08797542-C5EE-4FD3-BB04-973923C6E85A}"/>
          </ac:spMkLst>
        </pc:spChg>
        <pc:spChg chg="add mod">
          <ac:chgData name="Ludovic FERRANDI" userId="e47aa821-b978-4087-99fd-991fe6578897" providerId="ADAL" clId="{DDEDBDB4-60EE-4FE5-A6C0-EBE78386878D}" dt="2021-04-16T08:37:38.960" v="7" actId="20577"/>
          <ac:spMkLst>
            <pc:docMk/>
            <pc:sldMk cId="4204499387" sldId="257"/>
            <ac:spMk id="10" creationId="{470CA58C-05B9-418A-A80A-72E861952A0E}"/>
          </ac:spMkLst>
        </pc:spChg>
      </pc:sldChg>
      <pc:sldChg chg="ord">
        <pc:chgData name="Ludovic FERRANDI" userId="e47aa821-b978-4087-99fd-991fe6578897" providerId="ADAL" clId="{DDEDBDB4-60EE-4FE5-A6C0-EBE78386878D}" dt="2021-04-16T11:52:25.542" v="9"/>
        <pc:sldMkLst>
          <pc:docMk/>
          <pc:sldMk cId="182858733" sldId="291"/>
        </pc:sldMkLst>
      </pc:sldChg>
    </pc:docChg>
  </pc:docChgLst>
  <pc:docChgLst>
    <pc:chgData name="Oumaima TAOUBI" userId="S::taoubi@etud.insa-toulouse.fr::d82d42f3-608a-4adc-8344-f7fc3566a49e" providerId="AD" clId="Web-{01F3A016-C57E-EBE2-3884-242E58DE772A}"/>
    <pc:docChg chg="addSld modSld">
      <pc:chgData name="Oumaima TAOUBI" userId="S::taoubi@etud.insa-toulouse.fr::d82d42f3-608a-4adc-8344-f7fc3566a49e" providerId="AD" clId="Web-{01F3A016-C57E-EBE2-3884-242E58DE772A}" dt="2021-04-09T14:42:34.084" v="184" actId="1076"/>
      <pc:docMkLst>
        <pc:docMk/>
      </pc:docMkLst>
      <pc:sldChg chg="addSp modSp add replId">
        <pc:chgData name="Oumaima TAOUBI" userId="S::taoubi@etud.insa-toulouse.fr::d82d42f3-608a-4adc-8344-f7fc3566a49e" providerId="AD" clId="Web-{01F3A016-C57E-EBE2-3884-242E58DE772A}" dt="2021-04-09T14:37:15.278" v="76" actId="1076"/>
        <pc:sldMkLst>
          <pc:docMk/>
          <pc:sldMk cId="1269742597" sldId="267"/>
        </pc:sldMkLst>
        <pc:spChg chg="mod">
          <ac:chgData name="Oumaima TAOUBI" userId="S::taoubi@etud.insa-toulouse.fr::d82d42f3-608a-4adc-8344-f7fc3566a49e" providerId="AD" clId="Web-{01F3A016-C57E-EBE2-3884-242E58DE772A}" dt="2021-04-09T14:32:28.598" v="2" actId="1076"/>
          <ac:spMkLst>
            <pc:docMk/>
            <pc:sldMk cId="1269742597" sldId="267"/>
            <ac:spMk id="2" creationId="{00000000-0000-0000-0000-000000000000}"/>
          </ac:spMkLst>
        </pc:spChg>
        <pc:spChg chg="add mod">
          <ac:chgData name="Oumaima TAOUBI" userId="S::taoubi@etud.insa-toulouse.fr::d82d42f3-608a-4adc-8344-f7fc3566a49e" providerId="AD" clId="Web-{01F3A016-C57E-EBE2-3884-242E58DE772A}" dt="2021-04-09T14:33:47.835" v="21" actId="14100"/>
          <ac:spMkLst>
            <pc:docMk/>
            <pc:sldMk cId="1269742597" sldId="267"/>
            <ac:spMk id="5" creationId="{0E9AAA63-A925-4158-B93F-C4871D4256F1}"/>
          </ac:spMkLst>
        </pc:spChg>
        <pc:spChg chg="add mod">
          <ac:chgData name="Oumaima TAOUBI" userId="S::taoubi@etud.insa-toulouse.fr::d82d42f3-608a-4adc-8344-f7fc3566a49e" providerId="AD" clId="Web-{01F3A016-C57E-EBE2-3884-242E58DE772A}" dt="2021-04-09T14:34:34.898" v="43" actId="20577"/>
          <ac:spMkLst>
            <pc:docMk/>
            <pc:sldMk cId="1269742597" sldId="267"/>
            <ac:spMk id="9" creationId="{BDC9641D-870D-494F-A75D-76DA1CA7E5CC}"/>
          </ac:spMkLst>
        </pc:spChg>
        <pc:spChg chg="ord">
          <ac:chgData name="Oumaima TAOUBI" userId="S::taoubi@etud.insa-toulouse.fr::d82d42f3-608a-4adc-8344-f7fc3566a49e" providerId="AD" clId="Web-{01F3A016-C57E-EBE2-3884-242E58DE772A}" dt="2021-04-09T14:36:51.574" v="74"/>
          <ac:spMkLst>
            <pc:docMk/>
            <pc:sldMk cId="1269742597" sldId="267"/>
            <ac:spMk id="19" creationId="{1FA77C80-4F02-4459-957B-4850EEE2688A}"/>
          </ac:spMkLst>
        </pc:spChg>
        <pc:spChg chg="ord">
          <ac:chgData name="Oumaima TAOUBI" userId="S::taoubi@etud.insa-toulouse.fr::d82d42f3-608a-4adc-8344-f7fc3566a49e" providerId="AD" clId="Web-{01F3A016-C57E-EBE2-3884-242E58DE772A}" dt="2021-04-09T14:37:05.949" v="75"/>
          <ac:spMkLst>
            <pc:docMk/>
            <pc:sldMk cId="1269742597" sldId="267"/>
            <ac:spMk id="20" creationId="{2C745FD9-B421-4D14-81B5-930671A3C6AB}"/>
          </ac:spMkLst>
        </pc:spChg>
        <pc:spChg chg="add mod">
          <ac:chgData name="Oumaima TAOUBI" userId="S::taoubi@etud.insa-toulouse.fr::d82d42f3-608a-4adc-8344-f7fc3566a49e" providerId="AD" clId="Web-{01F3A016-C57E-EBE2-3884-242E58DE772A}" dt="2021-04-09T14:35:56.307" v="62" actId="1076"/>
          <ac:spMkLst>
            <pc:docMk/>
            <pc:sldMk cId="1269742597" sldId="267"/>
            <ac:spMk id="27" creationId="{D3E1C96B-C825-4894-B3EF-03633939BC9A}"/>
          </ac:spMkLst>
        </pc:spChg>
        <pc:spChg chg="add mod">
          <ac:chgData name="Oumaima TAOUBI" userId="S::taoubi@etud.insa-toulouse.fr::d82d42f3-608a-4adc-8344-f7fc3566a49e" providerId="AD" clId="Web-{01F3A016-C57E-EBE2-3884-242E58DE772A}" dt="2021-04-09T14:36:10.635" v="66" actId="20577"/>
          <ac:spMkLst>
            <pc:docMk/>
            <pc:sldMk cId="1269742597" sldId="267"/>
            <ac:spMk id="28" creationId="{26DBFF43-4587-41C6-91BA-B173F037E677}"/>
          </ac:spMkLst>
        </pc:spChg>
        <pc:picChg chg="add mod ord">
          <ac:chgData name="Oumaima TAOUBI" userId="S::taoubi@etud.insa-toulouse.fr::d82d42f3-608a-4adc-8344-f7fc3566a49e" providerId="AD" clId="Web-{01F3A016-C57E-EBE2-3884-242E58DE772A}" dt="2021-04-09T14:36:37.839" v="72"/>
          <ac:picMkLst>
            <pc:docMk/>
            <pc:sldMk cId="1269742597" sldId="267"/>
            <ac:picMk id="14" creationId="{249A0512-B644-4AAC-A5A3-5BB4D5FA12A1}"/>
          </ac:picMkLst>
        </pc:picChg>
        <pc:picChg chg="add mod">
          <ac:chgData name="Oumaima TAOUBI" userId="S::taoubi@etud.insa-toulouse.fr::d82d42f3-608a-4adc-8344-f7fc3566a49e" providerId="AD" clId="Web-{01F3A016-C57E-EBE2-3884-242E58DE772A}" dt="2021-04-09T14:35:52.650" v="61" actId="1076"/>
          <ac:picMkLst>
            <pc:docMk/>
            <pc:sldMk cId="1269742597" sldId="267"/>
            <ac:picMk id="15" creationId="{074CA7AF-44D6-4C65-B4A3-C617F99925E2}"/>
          </ac:picMkLst>
        </pc:picChg>
        <pc:picChg chg="add mod">
          <ac:chgData name="Oumaima TAOUBI" userId="S::taoubi@etud.insa-toulouse.fr::d82d42f3-608a-4adc-8344-f7fc3566a49e" providerId="AD" clId="Web-{01F3A016-C57E-EBE2-3884-242E58DE772A}" dt="2021-04-09T14:37:15.278" v="76" actId="1076"/>
          <ac:picMkLst>
            <pc:docMk/>
            <pc:sldMk cId="1269742597" sldId="267"/>
            <ac:picMk id="16" creationId="{76D77D87-399C-42B7-9571-2F2316674931}"/>
          </ac:picMkLst>
        </pc:picChg>
      </pc:sldChg>
      <pc:sldChg chg="addSp delSp modSp add replId">
        <pc:chgData name="Oumaima TAOUBI" userId="S::taoubi@etud.insa-toulouse.fr::d82d42f3-608a-4adc-8344-f7fc3566a49e" providerId="AD" clId="Web-{01F3A016-C57E-EBE2-3884-242E58DE772A}" dt="2021-04-09T14:42:34.084" v="184" actId="1076"/>
        <pc:sldMkLst>
          <pc:docMk/>
          <pc:sldMk cId="845451121" sldId="268"/>
        </pc:sldMkLst>
        <pc:spChg chg="add mod">
          <ac:chgData name="Oumaima TAOUBI" userId="S::taoubi@etud.insa-toulouse.fr::d82d42f3-608a-4adc-8344-f7fc3566a49e" providerId="AD" clId="Web-{01F3A016-C57E-EBE2-3884-242E58DE772A}" dt="2021-04-09T14:40:23.314" v="153" actId="14100"/>
          <ac:spMkLst>
            <pc:docMk/>
            <pc:sldMk cId="845451121" sldId="268"/>
            <ac:spMk id="5" creationId="{CD0280FA-E630-4D9A-A551-2162AE034B6C}"/>
          </ac:spMkLst>
        </pc:spChg>
        <pc:spChg chg="add mod">
          <ac:chgData name="Oumaima TAOUBI" userId="S::taoubi@etud.insa-toulouse.fr::d82d42f3-608a-4adc-8344-f7fc3566a49e" providerId="AD" clId="Web-{01F3A016-C57E-EBE2-3884-242E58DE772A}" dt="2021-04-09T14:40:56.206" v="160" actId="20577"/>
          <ac:spMkLst>
            <pc:docMk/>
            <pc:sldMk cId="845451121" sldId="268"/>
            <ac:spMk id="23" creationId="{CBA14FB7-BD62-4158-9ACC-5B9CCEBFAD8C}"/>
          </ac:spMkLst>
        </pc:spChg>
        <pc:spChg chg="add del">
          <ac:chgData name="Oumaima TAOUBI" userId="S::taoubi@etud.insa-toulouse.fr::d82d42f3-608a-4adc-8344-f7fc3566a49e" providerId="AD" clId="Web-{01F3A016-C57E-EBE2-3884-242E58DE772A}" dt="2021-04-09T14:40:48.002" v="156"/>
          <ac:spMkLst>
            <pc:docMk/>
            <pc:sldMk cId="845451121" sldId="268"/>
            <ac:spMk id="24" creationId="{CBA14FB7-BD62-4158-9ACC-5B9CCEBFAD8C}"/>
          </ac:spMkLst>
        </pc:spChg>
        <pc:spChg chg="add mod">
          <ac:chgData name="Oumaima TAOUBI" userId="S::taoubi@etud.insa-toulouse.fr::d82d42f3-608a-4adc-8344-f7fc3566a49e" providerId="AD" clId="Web-{01F3A016-C57E-EBE2-3884-242E58DE772A}" dt="2021-04-09T14:41:34.035" v="173" actId="14100"/>
          <ac:spMkLst>
            <pc:docMk/>
            <pc:sldMk cId="845451121" sldId="268"/>
            <ac:spMk id="26" creationId="{A45B4145-12CE-41F1-A78A-117E716B44D5}"/>
          </ac:spMkLst>
        </pc:spChg>
        <pc:spChg chg="add mod">
          <ac:chgData name="Oumaima TAOUBI" userId="S::taoubi@etud.insa-toulouse.fr::d82d42f3-608a-4adc-8344-f7fc3566a49e" providerId="AD" clId="Web-{01F3A016-C57E-EBE2-3884-242E58DE772A}" dt="2021-04-09T14:41:49.082" v="176" actId="14100"/>
          <ac:spMkLst>
            <pc:docMk/>
            <pc:sldMk cId="845451121" sldId="268"/>
            <ac:spMk id="27" creationId="{43728E8B-06B7-4B2B-BDC7-C017ECD0F643}"/>
          </ac:spMkLst>
        </pc:spChg>
        <pc:spChg chg="add mod">
          <ac:chgData name="Oumaima TAOUBI" userId="S::taoubi@etud.insa-toulouse.fr::d82d42f3-608a-4adc-8344-f7fc3566a49e" providerId="AD" clId="Web-{01F3A016-C57E-EBE2-3884-242E58DE772A}" dt="2021-04-09T14:42:08.895" v="179" actId="1076"/>
          <ac:spMkLst>
            <pc:docMk/>
            <pc:sldMk cId="845451121" sldId="268"/>
            <ac:spMk id="28" creationId="{39F56FFE-C7C2-4EAA-A9DD-79576887D4C7}"/>
          </ac:spMkLst>
        </pc:spChg>
        <pc:spChg chg="add mod">
          <ac:chgData name="Oumaima TAOUBI" userId="S::taoubi@etud.insa-toulouse.fr::d82d42f3-608a-4adc-8344-f7fc3566a49e" providerId="AD" clId="Web-{01F3A016-C57E-EBE2-3884-242E58DE772A}" dt="2021-04-09T14:42:29.255" v="183" actId="1076"/>
          <ac:spMkLst>
            <pc:docMk/>
            <pc:sldMk cId="845451121" sldId="268"/>
            <ac:spMk id="31" creationId="{7E313D8F-ABF6-4F3A-8026-D50C142BC307}"/>
          </ac:spMkLst>
        </pc:spChg>
        <pc:picChg chg="add mod">
          <ac:chgData name="Oumaima TAOUBI" userId="S::taoubi@etud.insa-toulouse.fr::d82d42f3-608a-4adc-8344-f7fc3566a49e" providerId="AD" clId="Web-{01F3A016-C57E-EBE2-3884-242E58DE772A}" dt="2021-04-09T14:42:34.084" v="184" actId="1076"/>
          <ac:picMkLst>
            <pc:docMk/>
            <pc:sldMk cId="845451121" sldId="268"/>
            <ac:picMk id="9" creationId="{870F5808-461E-4F3A-AC17-6C43A82FA2C0}"/>
          </ac:picMkLst>
        </pc:picChg>
      </pc:sldChg>
      <pc:sldChg chg="addSp delSp modSp add replId">
        <pc:chgData name="Oumaima TAOUBI" userId="S::taoubi@etud.insa-toulouse.fr::d82d42f3-608a-4adc-8344-f7fc3566a49e" providerId="AD" clId="Web-{01F3A016-C57E-EBE2-3884-242E58DE772A}" dt="2021-04-09T14:39:45.454" v="133" actId="1076"/>
        <pc:sldMkLst>
          <pc:docMk/>
          <pc:sldMk cId="3047319964" sldId="269"/>
        </pc:sldMkLst>
        <pc:spChg chg="mod">
          <ac:chgData name="Oumaima TAOUBI" userId="S::taoubi@etud.insa-toulouse.fr::d82d42f3-608a-4adc-8344-f7fc3566a49e" providerId="AD" clId="Web-{01F3A016-C57E-EBE2-3884-242E58DE772A}" dt="2021-04-09T14:38:50.280" v="101" actId="20577"/>
          <ac:spMkLst>
            <pc:docMk/>
            <pc:sldMk cId="3047319964" sldId="269"/>
            <ac:spMk id="2" creationId="{00000000-0000-0000-0000-000000000000}"/>
          </ac:spMkLst>
        </pc:spChg>
        <pc:spChg chg="add mod">
          <ac:chgData name="Oumaima TAOUBI" userId="S::taoubi@etud.insa-toulouse.fr::d82d42f3-608a-4adc-8344-f7fc3566a49e" providerId="AD" clId="Web-{01F3A016-C57E-EBE2-3884-242E58DE772A}" dt="2021-04-09T14:39:20.812" v="124" actId="20577"/>
          <ac:spMkLst>
            <pc:docMk/>
            <pc:sldMk cId="3047319964" sldId="269"/>
            <ac:spMk id="9" creationId="{5237226A-0FB6-406A-BA11-848F0A6ADBFA}"/>
          </ac:spMkLst>
        </pc:spChg>
        <pc:picChg chg="add del mod">
          <ac:chgData name="Oumaima TAOUBI" userId="S::taoubi@etud.insa-toulouse.fr::d82d42f3-608a-4adc-8344-f7fc3566a49e" providerId="AD" clId="Web-{01F3A016-C57E-EBE2-3884-242E58DE772A}" dt="2021-04-09T14:38:02.076" v="80"/>
          <ac:picMkLst>
            <pc:docMk/>
            <pc:sldMk cId="3047319964" sldId="269"/>
            <ac:picMk id="5" creationId="{28526CC2-109D-4BE0-A12E-20C59B1B2FBA}"/>
          </ac:picMkLst>
        </pc:picChg>
        <pc:picChg chg="add mod">
          <ac:chgData name="Oumaima TAOUBI" userId="S::taoubi@etud.insa-toulouse.fr::d82d42f3-608a-4adc-8344-f7fc3566a49e" providerId="AD" clId="Web-{01F3A016-C57E-EBE2-3884-242E58DE772A}" dt="2021-04-09T14:39:45.454" v="133" actId="1076"/>
          <ac:picMkLst>
            <pc:docMk/>
            <pc:sldMk cId="3047319964" sldId="269"/>
            <ac:picMk id="14" creationId="{6836A416-22F9-4BD3-A1F8-4D4D15A82137}"/>
          </ac:picMkLst>
        </pc:picChg>
      </pc:sldChg>
    </pc:docChg>
  </pc:docChgLst>
  <pc:docChgLst>
    <pc:chgData name="Léo Sudriès" userId="S::sudries@etud.insa-toulouse.fr::cd1a3081-d675-4996-9fd2-0387c00cfc21" providerId="AD" clId="Web-{2F3789D1-7C24-78B9-A94B-52086C5A0FEB}"/>
    <pc:docChg chg="addSld delSld modSld">
      <pc:chgData name="Léo Sudriès" userId="S::sudries@etud.insa-toulouse.fr::cd1a3081-d675-4996-9fd2-0387c00cfc21" providerId="AD" clId="Web-{2F3789D1-7C24-78B9-A94B-52086C5A0FEB}" dt="2021-04-09T14:12:16.435" v="633"/>
      <pc:docMkLst>
        <pc:docMk/>
      </pc:docMkLst>
      <pc:sldChg chg="addSp delSp modSp">
        <pc:chgData name="Léo Sudriès" userId="S::sudries@etud.insa-toulouse.fr::cd1a3081-d675-4996-9fd2-0387c00cfc21" providerId="AD" clId="Web-{2F3789D1-7C24-78B9-A94B-52086C5A0FEB}" dt="2021-04-09T14:11:26.604" v="623"/>
        <pc:sldMkLst>
          <pc:docMk/>
          <pc:sldMk cId="3238365055" sldId="258"/>
        </pc:sldMkLst>
        <pc:spChg chg="add del mod">
          <ac:chgData name="Léo Sudriès" userId="S::sudries@etud.insa-toulouse.fr::cd1a3081-d675-4996-9fd2-0387c00cfc21" providerId="AD" clId="Web-{2F3789D1-7C24-78B9-A94B-52086C5A0FEB}" dt="2021-04-09T13:43:07.879" v="234" actId="1076"/>
          <ac:spMkLst>
            <pc:docMk/>
            <pc:sldMk cId="3238365055" sldId="258"/>
            <ac:spMk id="2" creationId="{00000000-0000-0000-0000-000000000000}"/>
          </ac:spMkLst>
        </pc:spChg>
        <pc:spChg chg="add del mod">
          <ac:chgData name="Léo Sudriès" userId="S::sudries@etud.insa-toulouse.fr::cd1a3081-d675-4996-9fd2-0387c00cfc21" providerId="AD" clId="Web-{2F3789D1-7C24-78B9-A94B-52086C5A0FEB}" dt="2021-04-09T13:37:57.110" v="146"/>
          <ac:spMkLst>
            <pc:docMk/>
            <pc:sldMk cId="3238365055" sldId="258"/>
            <ac:spMk id="4" creationId="{BEFA2214-1B0D-45F5-BE52-98ED9253C2C7}"/>
          </ac:spMkLst>
        </pc:spChg>
        <pc:spChg chg="add del mod topLvl">
          <ac:chgData name="Léo Sudriès" userId="S::sudries@etud.insa-toulouse.fr::cd1a3081-d675-4996-9fd2-0387c00cfc21" providerId="AD" clId="Web-{2F3789D1-7C24-78B9-A94B-52086C5A0FEB}" dt="2021-04-09T14:04:33.438" v="527"/>
          <ac:spMkLst>
            <pc:docMk/>
            <pc:sldMk cId="3238365055" sldId="258"/>
            <ac:spMk id="6" creationId="{2EF0BE79-6165-4451-A8C9-81A8B970D153}"/>
          </ac:spMkLst>
        </pc:spChg>
        <pc:spChg chg="add del mod topLvl">
          <ac:chgData name="Léo Sudriès" userId="S::sudries@etud.insa-toulouse.fr::cd1a3081-d675-4996-9fd2-0387c00cfc21" providerId="AD" clId="Web-{2F3789D1-7C24-78B9-A94B-52086C5A0FEB}" dt="2021-04-09T14:04:33.438" v="526"/>
          <ac:spMkLst>
            <pc:docMk/>
            <pc:sldMk cId="3238365055" sldId="258"/>
            <ac:spMk id="7" creationId="{076D1EAC-E4BA-4A45-A3B1-F5FCAF81C8A0}"/>
          </ac:spMkLst>
        </pc:spChg>
        <pc:spChg chg="add del mod topLvl">
          <ac:chgData name="Léo Sudriès" userId="S::sudries@etud.insa-toulouse.fr::cd1a3081-d675-4996-9fd2-0387c00cfc21" providerId="AD" clId="Web-{2F3789D1-7C24-78B9-A94B-52086C5A0FEB}" dt="2021-04-09T14:04:33.438" v="525"/>
          <ac:spMkLst>
            <pc:docMk/>
            <pc:sldMk cId="3238365055" sldId="258"/>
            <ac:spMk id="8" creationId="{DEF586E8-0B58-4532-B1A1-D3F911537984}"/>
          </ac:spMkLst>
        </pc:spChg>
        <pc:spChg chg="add del mod topLvl">
          <ac:chgData name="Léo Sudriès" userId="S::sudries@etud.insa-toulouse.fr::cd1a3081-d675-4996-9fd2-0387c00cfc21" providerId="AD" clId="Web-{2F3789D1-7C24-78B9-A94B-52086C5A0FEB}" dt="2021-04-09T14:04:33.438" v="522"/>
          <ac:spMkLst>
            <pc:docMk/>
            <pc:sldMk cId="3238365055" sldId="258"/>
            <ac:spMk id="10" creationId="{3187D437-8CDA-46AB-AAE9-ED584DECFCA6}"/>
          </ac:spMkLst>
        </pc:spChg>
        <pc:spChg chg="add del mod topLvl">
          <ac:chgData name="Léo Sudriès" userId="S::sudries@etud.insa-toulouse.fr::cd1a3081-d675-4996-9fd2-0387c00cfc21" providerId="AD" clId="Web-{2F3789D1-7C24-78B9-A94B-52086C5A0FEB}" dt="2021-04-09T14:04:33.438" v="521"/>
          <ac:spMkLst>
            <pc:docMk/>
            <pc:sldMk cId="3238365055" sldId="258"/>
            <ac:spMk id="11" creationId="{1EB98161-3901-4AF3-8430-8351FB9517FF}"/>
          </ac:spMkLst>
        </pc:spChg>
        <pc:spChg chg="add del mod topLvl">
          <ac:chgData name="Léo Sudriès" userId="S::sudries@etud.insa-toulouse.fr::cd1a3081-d675-4996-9fd2-0387c00cfc21" providerId="AD" clId="Web-{2F3789D1-7C24-78B9-A94B-52086C5A0FEB}" dt="2021-04-09T14:04:33.438" v="520"/>
          <ac:spMkLst>
            <pc:docMk/>
            <pc:sldMk cId="3238365055" sldId="258"/>
            <ac:spMk id="12" creationId="{02275DC7-616E-4553-A594-C5FDD69DF30D}"/>
          </ac:spMkLst>
        </pc:spChg>
        <pc:spChg chg="add del mod">
          <ac:chgData name="Léo Sudriès" userId="S::sudries@etud.insa-toulouse.fr::cd1a3081-d675-4996-9fd2-0387c00cfc21" providerId="AD" clId="Web-{2F3789D1-7C24-78B9-A94B-52086C5A0FEB}" dt="2021-04-09T14:04:33.438" v="530"/>
          <ac:spMkLst>
            <pc:docMk/>
            <pc:sldMk cId="3238365055" sldId="258"/>
            <ac:spMk id="13" creationId="{51646C37-52A7-4771-83FB-77935F2D80CB}"/>
          </ac:spMkLst>
        </pc:spChg>
        <pc:spChg chg="del mod topLvl">
          <ac:chgData name="Léo Sudriès" userId="S::sudries@etud.insa-toulouse.fr::cd1a3081-d675-4996-9fd2-0387c00cfc21" providerId="AD" clId="Web-{2F3789D1-7C24-78B9-A94B-52086C5A0FEB}" dt="2021-04-09T13:44:09.773" v="246"/>
          <ac:spMkLst>
            <pc:docMk/>
            <pc:sldMk cId="3238365055" sldId="258"/>
            <ac:spMk id="19" creationId="{962E65AA-9B64-4319-8860-34FAE56ACF3B}"/>
          </ac:spMkLst>
        </pc:spChg>
        <pc:spChg chg="mod topLvl">
          <ac:chgData name="Léo Sudriès" userId="S::sudries@etud.insa-toulouse.fr::cd1a3081-d675-4996-9fd2-0387c00cfc21" providerId="AD" clId="Web-{2F3789D1-7C24-78B9-A94B-52086C5A0FEB}" dt="2021-04-09T14:04:33.438" v="524"/>
          <ac:spMkLst>
            <pc:docMk/>
            <pc:sldMk cId="3238365055" sldId="258"/>
            <ac:spMk id="29" creationId="{F4EB5590-82E3-459A-9797-DC872D382E5F}"/>
          </ac:spMkLst>
        </pc:spChg>
        <pc:spChg chg="mod topLvl">
          <ac:chgData name="Léo Sudriès" userId="S::sudries@etud.insa-toulouse.fr::cd1a3081-d675-4996-9fd2-0387c00cfc21" providerId="AD" clId="Web-{2F3789D1-7C24-78B9-A94B-52086C5A0FEB}" dt="2021-04-09T14:04:33.438" v="523"/>
          <ac:spMkLst>
            <pc:docMk/>
            <pc:sldMk cId="3238365055" sldId="258"/>
            <ac:spMk id="30" creationId="{46F2B1D4-9B81-4E50-9638-420146F74E30}"/>
          </ac:spMkLst>
        </pc:spChg>
        <pc:spChg chg="add del mod topLvl">
          <ac:chgData name="Léo Sudriès" userId="S::sudries@etud.insa-toulouse.fr::cd1a3081-d675-4996-9fd2-0387c00cfc21" providerId="AD" clId="Web-{2F3789D1-7C24-78B9-A94B-52086C5A0FEB}" dt="2021-04-09T14:04:33.438" v="519"/>
          <ac:spMkLst>
            <pc:docMk/>
            <pc:sldMk cId="3238365055" sldId="258"/>
            <ac:spMk id="38" creationId="{2FAFB529-63AB-4C83-A6F6-C3EEED5F263F}"/>
          </ac:spMkLst>
        </pc:spChg>
        <pc:spChg chg="add mod">
          <ac:chgData name="Léo Sudriès" userId="S::sudries@etud.insa-toulouse.fr::cd1a3081-d675-4996-9fd2-0387c00cfc21" providerId="AD" clId="Web-{2F3789D1-7C24-78B9-A94B-52086C5A0FEB}" dt="2021-04-09T14:04:33.438" v="529"/>
          <ac:spMkLst>
            <pc:docMk/>
            <pc:sldMk cId="3238365055" sldId="258"/>
            <ac:spMk id="39" creationId="{DF9806D9-3CB9-460C-8AFA-7610BDD04E6D}"/>
          </ac:spMkLst>
        </pc:spChg>
        <pc:spChg chg="add del mod">
          <ac:chgData name="Léo Sudriès" userId="S::sudries@etud.insa-toulouse.fr::cd1a3081-d675-4996-9fd2-0387c00cfc21" providerId="AD" clId="Web-{2F3789D1-7C24-78B9-A94B-52086C5A0FEB}" dt="2021-04-09T13:52:31.443" v="365"/>
          <ac:spMkLst>
            <pc:docMk/>
            <pc:sldMk cId="3238365055" sldId="258"/>
            <ac:spMk id="46" creationId="{377CB5C9-E0EF-44B1-B08C-B5AA9F0F7435}"/>
          </ac:spMkLst>
        </pc:spChg>
        <pc:spChg chg="add del mod">
          <ac:chgData name="Léo Sudriès" userId="S::sudries@etud.insa-toulouse.fr::cd1a3081-d675-4996-9fd2-0387c00cfc21" providerId="AD" clId="Web-{2F3789D1-7C24-78B9-A94B-52086C5A0FEB}" dt="2021-04-09T14:06:23.491" v="548"/>
          <ac:spMkLst>
            <pc:docMk/>
            <pc:sldMk cId="3238365055" sldId="258"/>
            <ac:spMk id="48" creationId="{DD425470-7E5E-420D-A4A3-F3104291E81F}"/>
          </ac:spMkLst>
        </pc:spChg>
        <pc:spChg chg="add del mod">
          <ac:chgData name="Léo Sudriès" userId="S::sudries@etud.insa-toulouse.fr::cd1a3081-d675-4996-9fd2-0387c00cfc21" providerId="AD" clId="Web-{2F3789D1-7C24-78B9-A94B-52086C5A0FEB}" dt="2021-04-09T14:06:42.977" v="557"/>
          <ac:spMkLst>
            <pc:docMk/>
            <pc:sldMk cId="3238365055" sldId="258"/>
            <ac:spMk id="49" creationId="{C6DF1CF5-5C8F-46F0-9B5B-82B6885019DC}"/>
          </ac:spMkLst>
        </pc:spChg>
        <pc:spChg chg="add mod">
          <ac:chgData name="Léo Sudriès" userId="S::sudries@etud.insa-toulouse.fr::cd1a3081-d675-4996-9fd2-0387c00cfc21" providerId="AD" clId="Web-{2F3789D1-7C24-78B9-A94B-52086C5A0FEB}" dt="2021-04-09T14:11:26.604" v="622"/>
          <ac:spMkLst>
            <pc:docMk/>
            <pc:sldMk cId="3238365055" sldId="258"/>
            <ac:spMk id="50" creationId="{3841BA46-37B6-44B6-B6AE-B2A8255CCE35}"/>
          </ac:spMkLst>
        </pc:spChg>
        <pc:spChg chg="add del mod">
          <ac:chgData name="Léo Sudriès" userId="S::sudries@etud.insa-toulouse.fr::cd1a3081-d675-4996-9fd2-0387c00cfc21" providerId="AD" clId="Web-{2F3789D1-7C24-78B9-A94B-52086C5A0FEB}" dt="2021-04-09T14:07:26.011" v="570"/>
          <ac:spMkLst>
            <pc:docMk/>
            <pc:sldMk cId="3238365055" sldId="258"/>
            <ac:spMk id="51" creationId="{DAA675C8-1FA0-423A-A135-FCDC3FE7C36F}"/>
          </ac:spMkLst>
        </pc:spChg>
        <pc:spChg chg="add mod">
          <ac:chgData name="Léo Sudriès" userId="S::sudries@etud.insa-toulouse.fr::cd1a3081-d675-4996-9fd2-0387c00cfc21" providerId="AD" clId="Web-{2F3789D1-7C24-78B9-A94B-52086C5A0FEB}" dt="2021-04-09T14:11:26.604" v="623"/>
          <ac:spMkLst>
            <pc:docMk/>
            <pc:sldMk cId="3238365055" sldId="258"/>
            <ac:spMk id="52" creationId="{2882BE9E-C6D0-41CC-BEE4-39E082FA15F1}"/>
          </ac:spMkLst>
        </pc:spChg>
        <pc:grpChg chg="del">
          <ac:chgData name="Léo Sudriès" userId="S::sudries@etud.insa-toulouse.fr::cd1a3081-d675-4996-9fd2-0387c00cfc21" providerId="AD" clId="Web-{2F3789D1-7C24-78B9-A94B-52086C5A0FEB}" dt="2021-04-09T13:37:15.717" v="128"/>
          <ac:grpSpMkLst>
            <pc:docMk/>
            <pc:sldMk cId="3238365055" sldId="258"/>
            <ac:grpSpMk id="5" creationId="{1CA577E9-3BD1-457E-A79E-4DDDE84177B3}"/>
          </ac:grpSpMkLst>
        </pc:grpChg>
        <pc:grpChg chg="add del mod topLvl">
          <ac:chgData name="Léo Sudriès" userId="S::sudries@etud.insa-toulouse.fr::cd1a3081-d675-4996-9fd2-0387c00cfc21" providerId="AD" clId="Web-{2F3789D1-7C24-78B9-A94B-52086C5A0FEB}" dt="2021-04-09T13:47:23.800" v="319"/>
          <ac:grpSpMkLst>
            <pc:docMk/>
            <pc:sldMk cId="3238365055" sldId="258"/>
            <ac:grpSpMk id="9" creationId="{E873256E-DF65-4B40-A420-2107350D770A}"/>
          </ac:grpSpMkLst>
        </pc:grpChg>
        <pc:grpChg chg="add mod ord topLvl">
          <ac:chgData name="Léo Sudriès" userId="S::sudries@etud.insa-toulouse.fr::cd1a3081-d675-4996-9fd2-0387c00cfc21" providerId="AD" clId="Web-{2F3789D1-7C24-78B9-A94B-52086C5A0FEB}" dt="2021-04-09T13:49:06.853" v="350"/>
          <ac:grpSpMkLst>
            <pc:docMk/>
            <pc:sldMk cId="3238365055" sldId="258"/>
            <ac:grpSpMk id="41" creationId="{3780C460-87B4-4DDB-BBEA-543948018340}"/>
          </ac:grpSpMkLst>
        </pc:grpChg>
        <pc:grpChg chg="add del mod">
          <ac:chgData name="Léo Sudriès" userId="S::sudries@etud.insa-toulouse.fr::cd1a3081-d675-4996-9fd2-0387c00cfc21" providerId="AD" clId="Web-{2F3789D1-7C24-78B9-A94B-52086C5A0FEB}" dt="2021-04-09T13:44:02.757" v="244"/>
          <ac:grpSpMkLst>
            <pc:docMk/>
            <pc:sldMk cId="3238365055" sldId="258"/>
            <ac:grpSpMk id="42" creationId="{1EA12946-A20B-4438-9B00-E4CAEFCCCFFB}"/>
          </ac:grpSpMkLst>
        </pc:grpChg>
        <pc:grpChg chg="add del mod">
          <ac:chgData name="Léo Sudriès" userId="S::sudries@etud.insa-toulouse.fr::cd1a3081-d675-4996-9fd2-0387c00cfc21" providerId="AD" clId="Web-{2F3789D1-7C24-78B9-A94B-52086C5A0FEB}" dt="2021-04-09T13:45:23.371" v="279"/>
          <ac:grpSpMkLst>
            <pc:docMk/>
            <pc:sldMk cId="3238365055" sldId="258"/>
            <ac:grpSpMk id="43" creationId="{D6288D0A-0B5D-4B52-8596-F17AC015EBA4}"/>
          </ac:grpSpMkLst>
        </pc:grpChg>
        <pc:grpChg chg="add mod topLvl">
          <ac:chgData name="Léo Sudriès" userId="S::sudries@etud.insa-toulouse.fr::cd1a3081-d675-4996-9fd2-0387c00cfc21" providerId="AD" clId="Web-{2F3789D1-7C24-78B9-A94B-52086C5A0FEB}" dt="2021-04-09T13:49:06.853" v="350"/>
          <ac:grpSpMkLst>
            <pc:docMk/>
            <pc:sldMk cId="3238365055" sldId="258"/>
            <ac:grpSpMk id="44" creationId="{E741C2FE-D4C9-482C-ABCD-6B020D0E4E55}"/>
          </ac:grpSpMkLst>
        </pc:grpChg>
        <pc:grpChg chg="add del">
          <ac:chgData name="Léo Sudriès" userId="S::sudries@etud.insa-toulouse.fr::cd1a3081-d675-4996-9fd2-0387c00cfc21" providerId="AD" clId="Web-{2F3789D1-7C24-78B9-A94B-52086C5A0FEB}" dt="2021-04-09T13:49:06.853" v="350"/>
          <ac:grpSpMkLst>
            <pc:docMk/>
            <pc:sldMk cId="3238365055" sldId="258"/>
            <ac:grpSpMk id="45" creationId="{A6256B1C-C5AB-406B-BD56-DD1D7EB0018D}"/>
          </ac:grpSpMkLst>
        </pc:grpChg>
        <pc:grpChg chg="add">
          <ac:chgData name="Léo Sudriès" userId="S::sudries@etud.insa-toulouse.fr::cd1a3081-d675-4996-9fd2-0387c00cfc21" providerId="AD" clId="Web-{2F3789D1-7C24-78B9-A94B-52086C5A0FEB}" dt="2021-04-09T13:51:15.095" v="364"/>
          <ac:grpSpMkLst>
            <pc:docMk/>
            <pc:sldMk cId="3238365055" sldId="258"/>
            <ac:grpSpMk id="47" creationId="{AB6A5894-B360-4B46-99E1-B2D8F2253BAC}"/>
          </ac:grpSpMkLst>
        </pc:grpChg>
        <pc:grpChg chg="add">
          <ac:chgData name="Léo Sudriès" userId="S::sudries@etud.insa-toulouse.fr::cd1a3081-d675-4996-9fd2-0387c00cfc21" providerId="AD" clId="Web-{2F3789D1-7C24-78B9-A94B-52086C5A0FEB}" dt="2021-04-09T14:07:55.309" v="577"/>
          <ac:grpSpMkLst>
            <pc:docMk/>
            <pc:sldMk cId="3238365055" sldId="258"/>
            <ac:grpSpMk id="53" creationId="{69EE130A-96B6-4ED2-83D1-840282F92890}"/>
          </ac:grpSpMkLst>
        </pc:grpChg>
        <pc:picChg chg="del">
          <ac:chgData name="Léo Sudriès" userId="S::sudries@etud.insa-toulouse.fr::cd1a3081-d675-4996-9fd2-0387c00cfc21" providerId="AD" clId="Web-{2F3789D1-7C24-78B9-A94B-52086C5A0FEB}" dt="2021-04-09T13:37:17.811" v="131"/>
          <ac:picMkLst>
            <pc:docMk/>
            <pc:sldMk cId="3238365055" sldId="258"/>
            <ac:picMk id="14" creationId="{282DEFEA-EC62-4C52-97CA-FAA8F2A3E5EC}"/>
          </ac:picMkLst>
        </pc:picChg>
        <pc:picChg chg="del">
          <ac:chgData name="Léo Sudriès" userId="S::sudries@etud.insa-toulouse.fr::cd1a3081-d675-4996-9fd2-0387c00cfc21" providerId="AD" clId="Web-{2F3789D1-7C24-78B9-A94B-52086C5A0FEB}" dt="2021-04-09T13:37:16.639" v="129"/>
          <ac:picMkLst>
            <pc:docMk/>
            <pc:sldMk cId="3238365055" sldId="258"/>
            <ac:picMk id="15" creationId="{E7888A85-4B3E-41D6-B11F-64F4925F3E92}"/>
          </ac:picMkLst>
        </pc:picChg>
        <pc:picChg chg="del">
          <ac:chgData name="Léo Sudriès" userId="S::sudries@etud.insa-toulouse.fr::cd1a3081-d675-4996-9fd2-0387c00cfc21" providerId="AD" clId="Web-{2F3789D1-7C24-78B9-A94B-52086C5A0FEB}" dt="2021-04-09T13:37:17.686" v="130"/>
          <ac:picMkLst>
            <pc:docMk/>
            <pc:sldMk cId="3238365055" sldId="258"/>
            <ac:picMk id="16" creationId="{E1AB5134-AB52-4041-A597-E78FA77BEB94}"/>
          </ac:picMkLst>
        </pc:picChg>
        <pc:picChg chg="del">
          <ac:chgData name="Léo Sudriès" userId="S::sudries@etud.insa-toulouse.fr::cd1a3081-d675-4996-9fd2-0387c00cfc21" providerId="AD" clId="Web-{2F3789D1-7C24-78B9-A94B-52086C5A0FEB}" dt="2021-04-09T13:37:18.280" v="132"/>
          <ac:picMkLst>
            <pc:docMk/>
            <pc:sldMk cId="3238365055" sldId="258"/>
            <ac:picMk id="17" creationId="{99262EC8-AB0A-4206-9BA3-B6F490BA9476}"/>
          </ac:picMkLst>
        </pc:picChg>
        <pc:picChg chg="del">
          <ac:chgData name="Léo Sudriès" userId="S::sudries@etud.insa-toulouse.fr::cd1a3081-d675-4996-9fd2-0387c00cfc21" providerId="AD" clId="Web-{2F3789D1-7C24-78B9-A94B-52086C5A0FEB}" dt="2021-04-09T13:37:19.515" v="134"/>
          <ac:picMkLst>
            <pc:docMk/>
            <pc:sldMk cId="3238365055" sldId="258"/>
            <ac:picMk id="23" creationId="{2943A606-9307-4AA0-93B0-89B8F33C8E71}"/>
          </ac:picMkLst>
        </pc:picChg>
        <pc:picChg chg="del">
          <ac:chgData name="Léo Sudriès" userId="S::sudries@etud.insa-toulouse.fr::cd1a3081-d675-4996-9fd2-0387c00cfc21" providerId="AD" clId="Web-{2F3789D1-7C24-78B9-A94B-52086C5A0FEB}" dt="2021-04-09T13:37:18.905" v="133"/>
          <ac:picMkLst>
            <pc:docMk/>
            <pc:sldMk cId="3238365055" sldId="258"/>
            <ac:picMk id="24" creationId="{718EF0E0-9A14-4C3C-9E29-4721D5CB3A75}"/>
          </ac:picMkLst>
        </pc:picChg>
        <pc:picChg chg="del">
          <ac:chgData name="Léo Sudriès" userId="S::sudries@etud.insa-toulouse.fr::cd1a3081-d675-4996-9fd2-0387c00cfc21" providerId="AD" clId="Web-{2F3789D1-7C24-78B9-A94B-52086C5A0FEB}" dt="2021-04-09T13:37:20.468" v="135"/>
          <ac:picMkLst>
            <pc:docMk/>
            <pc:sldMk cId="3238365055" sldId="258"/>
            <ac:picMk id="25" creationId="{022A7A75-01F0-42A9-9AE6-859FDCCD63CD}"/>
          </ac:picMkLst>
        </pc:picChg>
        <pc:picChg chg="del">
          <ac:chgData name="Léo Sudriès" userId="S::sudries@etud.insa-toulouse.fr::cd1a3081-d675-4996-9fd2-0387c00cfc21" providerId="AD" clId="Web-{2F3789D1-7C24-78B9-A94B-52086C5A0FEB}" dt="2021-04-09T13:37:20.483" v="136"/>
          <ac:picMkLst>
            <pc:docMk/>
            <pc:sldMk cId="3238365055" sldId="258"/>
            <ac:picMk id="26" creationId="{956675A1-7419-4ED5-9704-BB80660E0342}"/>
          </ac:picMkLst>
        </pc:picChg>
        <pc:cxnChg chg="add del">
          <ac:chgData name="Léo Sudriès" userId="S::sudries@etud.insa-toulouse.fr::cd1a3081-d675-4996-9fd2-0387c00cfc21" providerId="AD" clId="Web-{2F3789D1-7C24-78B9-A94B-52086C5A0FEB}" dt="2021-04-09T13:40:30.526" v="198"/>
          <ac:cxnSpMkLst>
            <pc:docMk/>
            <pc:sldMk cId="3238365055" sldId="258"/>
            <ac:cxnSpMk id="36" creationId="{64040DD4-FCF3-4A94-A118-6BEEFA8E306C}"/>
          </ac:cxnSpMkLst>
        </pc:cxnChg>
        <pc:cxnChg chg="add mod">
          <ac:chgData name="Léo Sudriès" userId="S::sudries@etud.insa-toulouse.fr::cd1a3081-d675-4996-9fd2-0387c00cfc21" providerId="AD" clId="Web-{2F3789D1-7C24-78B9-A94B-52086C5A0FEB}" dt="2021-04-09T14:04:33.438" v="528"/>
          <ac:cxnSpMkLst>
            <pc:docMk/>
            <pc:sldMk cId="3238365055" sldId="258"/>
            <ac:cxnSpMk id="40" creationId="{6380577D-2210-42BF-99DF-3D70653A4DFD}"/>
          </ac:cxnSpMkLst>
        </pc:cxnChg>
      </pc:sldChg>
      <pc:sldChg chg="del">
        <pc:chgData name="Léo Sudriès" userId="S::sudries@etud.insa-toulouse.fr::cd1a3081-d675-4996-9fd2-0387c00cfc21" providerId="AD" clId="Web-{2F3789D1-7C24-78B9-A94B-52086C5A0FEB}" dt="2021-04-09T13:38:24.456" v="155"/>
        <pc:sldMkLst>
          <pc:docMk/>
          <pc:sldMk cId="4107498461" sldId="259"/>
        </pc:sldMkLst>
      </pc:sldChg>
      <pc:sldChg chg="addSp delSp modSp">
        <pc:chgData name="Léo Sudriès" userId="S::sudries@etud.insa-toulouse.fr::cd1a3081-d675-4996-9fd2-0387c00cfc21" providerId="AD" clId="Web-{2F3789D1-7C24-78B9-A94B-52086C5A0FEB}" dt="2021-04-09T13:36:48.685" v="125" actId="1076"/>
        <pc:sldMkLst>
          <pc:docMk/>
          <pc:sldMk cId="1771235156" sldId="260"/>
        </pc:sldMkLst>
        <pc:spChg chg="mod">
          <ac:chgData name="Léo Sudriès" userId="S::sudries@etud.insa-toulouse.fr::cd1a3081-d675-4996-9fd2-0387c00cfc21" providerId="AD" clId="Web-{2F3789D1-7C24-78B9-A94B-52086C5A0FEB}" dt="2021-04-09T13:35:55.744" v="50" actId="1076"/>
          <ac:spMkLst>
            <pc:docMk/>
            <pc:sldMk cId="1771235156" sldId="260"/>
            <ac:spMk id="4" creationId="{5336340B-72C6-45D5-B96A-40C9B40FAE4E}"/>
          </ac:spMkLst>
        </pc:spChg>
        <pc:spChg chg="add del">
          <ac:chgData name="Léo Sudriès" userId="S::sudries@etud.insa-toulouse.fr::cd1a3081-d675-4996-9fd2-0387c00cfc21" providerId="AD" clId="Web-{2F3789D1-7C24-78B9-A94B-52086C5A0FEB}" dt="2021-04-09T13:36:09.104" v="88"/>
          <ac:spMkLst>
            <pc:docMk/>
            <pc:sldMk cId="1771235156" sldId="260"/>
            <ac:spMk id="8" creationId="{02160A11-D901-4E93-BD75-A3B483D270FF}"/>
          </ac:spMkLst>
        </pc:spChg>
        <pc:spChg chg="add del">
          <ac:chgData name="Léo Sudriès" userId="S::sudries@etud.insa-toulouse.fr::cd1a3081-d675-4996-9fd2-0387c00cfc21" providerId="AD" clId="Web-{2F3789D1-7C24-78B9-A94B-52086C5A0FEB}" dt="2021-04-09T13:36:09.104" v="90"/>
          <ac:spMkLst>
            <pc:docMk/>
            <pc:sldMk cId="1771235156" sldId="260"/>
            <ac:spMk id="18" creationId="{5A6790FB-B30F-43A8-B451-B478BECE3CB6}"/>
          </ac:spMkLst>
        </pc:spChg>
        <pc:spChg chg="add del">
          <ac:chgData name="Léo Sudriès" userId="S::sudries@etud.insa-toulouse.fr::cd1a3081-d675-4996-9fd2-0387c00cfc21" providerId="AD" clId="Web-{2F3789D1-7C24-78B9-A94B-52086C5A0FEB}" dt="2021-04-09T13:36:09.120" v="95"/>
          <ac:spMkLst>
            <pc:docMk/>
            <pc:sldMk cId="1771235156" sldId="260"/>
            <ac:spMk id="21" creationId="{FDF734CA-CF97-4357-8A1B-DD51694B6183}"/>
          </ac:spMkLst>
        </pc:spChg>
        <pc:spChg chg="add del">
          <ac:chgData name="Léo Sudriès" userId="S::sudries@etud.insa-toulouse.fr::cd1a3081-d675-4996-9fd2-0387c00cfc21" providerId="AD" clId="Web-{2F3789D1-7C24-78B9-A94B-52086C5A0FEB}" dt="2021-04-09T13:36:09.120" v="93"/>
          <ac:spMkLst>
            <pc:docMk/>
            <pc:sldMk cId="1771235156" sldId="260"/>
            <ac:spMk id="23" creationId="{A9D3729F-2FE3-453F-B928-1DF8F9BB6C92}"/>
          </ac:spMkLst>
        </pc:spChg>
        <pc:spChg chg="add del">
          <ac:chgData name="Léo Sudriès" userId="S::sudries@etud.insa-toulouse.fr::cd1a3081-d675-4996-9fd2-0387c00cfc21" providerId="AD" clId="Web-{2F3789D1-7C24-78B9-A94B-52086C5A0FEB}" dt="2021-04-09T13:36:09.104" v="86"/>
          <ac:spMkLst>
            <pc:docMk/>
            <pc:sldMk cId="1771235156" sldId="260"/>
            <ac:spMk id="25" creationId="{CBA3A3BB-03CC-45D2-9D72-EDAC33318807}"/>
          </ac:spMkLst>
        </pc:spChg>
        <pc:spChg chg="add del">
          <ac:chgData name="Léo Sudriès" userId="S::sudries@etud.insa-toulouse.fr::cd1a3081-d675-4996-9fd2-0387c00cfc21" providerId="AD" clId="Web-{2F3789D1-7C24-78B9-A94B-52086C5A0FEB}" dt="2021-04-09T13:36:09.104" v="91"/>
          <ac:spMkLst>
            <pc:docMk/>
            <pc:sldMk cId="1771235156" sldId="260"/>
            <ac:spMk id="26" creationId="{44725785-13EF-40DA-958C-EDDCE0949304}"/>
          </ac:spMkLst>
        </pc:spChg>
        <pc:spChg chg="add del">
          <ac:chgData name="Léo Sudriès" userId="S::sudries@etud.insa-toulouse.fr::cd1a3081-d675-4996-9fd2-0387c00cfc21" providerId="AD" clId="Web-{2F3789D1-7C24-78B9-A94B-52086C5A0FEB}" dt="2021-04-09T13:36:09.104" v="87"/>
          <ac:spMkLst>
            <pc:docMk/>
            <pc:sldMk cId="1771235156" sldId="260"/>
            <ac:spMk id="38" creationId="{1DBB2F8A-0644-47C7-8C63-C3E8BAB2A964}"/>
          </ac:spMkLst>
        </pc:spChg>
        <pc:spChg chg="add del">
          <ac:chgData name="Léo Sudriès" userId="S::sudries@etud.insa-toulouse.fr::cd1a3081-d675-4996-9fd2-0387c00cfc21" providerId="AD" clId="Web-{2F3789D1-7C24-78B9-A94B-52086C5A0FEB}" dt="2021-04-09T13:36:09.120" v="92"/>
          <ac:spMkLst>
            <pc:docMk/>
            <pc:sldMk cId="1771235156" sldId="260"/>
            <ac:spMk id="39" creationId="{792481BF-E7FE-4E2A-8D0D-970C0037D5D3}"/>
          </ac:spMkLst>
        </pc:spChg>
        <pc:spChg chg="add del mod">
          <ac:chgData name="Léo Sudriès" userId="S::sudries@etud.insa-toulouse.fr::cd1a3081-d675-4996-9fd2-0387c00cfc21" providerId="AD" clId="Web-{2F3789D1-7C24-78B9-A94B-52086C5A0FEB}" dt="2021-04-09T13:36:09.120" v="96"/>
          <ac:spMkLst>
            <pc:docMk/>
            <pc:sldMk cId="1771235156" sldId="260"/>
            <ac:spMk id="44" creationId="{D452336E-B740-46DD-A4BC-EB263D717811}"/>
          </ac:spMkLst>
        </pc:spChg>
        <pc:spChg chg="add del">
          <ac:chgData name="Léo Sudriès" userId="S::sudries@etud.insa-toulouse.fr::cd1a3081-d675-4996-9fd2-0387c00cfc21" providerId="AD" clId="Web-{2F3789D1-7C24-78B9-A94B-52086C5A0FEB}" dt="2021-04-09T13:36:09.120" v="97"/>
          <ac:spMkLst>
            <pc:docMk/>
            <pc:sldMk cId="1771235156" sldId="260"/>
            <ac:spMk id="45" creationId="{24348A7B-BF61-4950-B6D9-40301869BD78}"/>
          </ac:spMkLst>
        </pc:spChg>
        <pc:spChg chg="add del">
          <ac:chgData name="Léo Sudriès" userId="S::sudries@etud.insa-toulouse.fr::cd1a3081-d675-4996-9fd2-0387c00cfc21" providerId="AD" clId="Web-{2F3789D1-7C24-78B9-A94B-52086C5A0FEB}" dt="2021-04-09T13:36:09.120" v="98"/>
          <ac:spMkLst>
            <pc:docMk/>
            <pc:sldMk cId="1771235156" sldId="260"/>
            <ac:spMk id="46" creationId="{1FE50C2A-5FBB-45FC-A9D7-DBBDAAAFF9E1}"/>
          </ac:spMkLst>
        </pc:spChg>
        <pc:spChg chg="add del mod">
          <ac:chgData name="Léo Sudriès" userId="S::sudries@etud.insa-toulouse.fr::cd1a3081-d675-4996-9fd2-0387c00cfc21" providerId="AD" clId="Web-{2F3789D1-7C24-78B9-A94B-52086C5A0FEB}" dt="2021-04-09T13:36:09.120" v="99"/>
          <ac:spMkLst>
            <pc:docMk/>
            <pc:sldMk cId="1771235156" sldId="260"/>
            <ac:spMk id="47" creationId="{D7277056-1C14-4D1F-BF5C-175D0C6C1BE9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3:33:57.112" v="12" actId="1076"/>
          <ac:spMkLst>
            <pc:docMk/>
            <pc:sldMk cId="1771235156" sldId="260"/>
            <ac:spMk id="48" creationId="{A9064449-EFDC-4A76-A985-4203BADD84A0}"/>
          </ac:spMkLst>
        </pc:spChg>
        <pc:spChg chg="add del mod">
          <ac:chgData name="Léo Sudriès" userId="S::sudries@etud.insa-toulouse.fr::cd1a3081-d675-4996-9fd2-0387c00cfc21" providerId="AD" clId="Web-{2F3789D1-7C24-78B9-A94B-52086C5A0FEB}" dt="2021-04-09T13:36:09.120" v="100"/>
          <ac:spMkLst>
            <pc:docMk/>
            <pc:sldMk cId="1771235156" sldId="260"/>
            <ac:spMk id="49" creationId="{14C306E6-1C88-4C45-96B4-ACFD6DB0E547}"/>
          </ac:spMkLst>
        </pc:spChg>
        <pc:spChg chg="add del">
          <ac:chgData name="Léo Sudriès" userId="S::sudries@etud.insa-toulouse.fr::cd1a3081-d675-4996-9fd2-0387c00cfc21" providerId="AD" clId="Web-{2F3789D1-7C24-78B9-A94B-52086C5A0FEB}" dt="2021-04-09T13:36:09.120" v="101"/>
          <ac:spMkLst>
            <pc:docMk/>
            <pc:sldMk cId="1771235156" sldId="260"/>
            <ac:spMk id="50" creationId="{DB570DC8-A7FE-4F9E-93F5-60EB14FB5002}"/>
          </ac:spMkLst>
        </pc:spChg>
        <pc:spChg chg="add del mod">
          <ac:chgData name="Léo Sudriès" userId="S::sudries@etud.insa-toulouse.fr::cd1a3081-d675-4996-9fd2-0387c00cfc21" providerId="AD" clId="Web-{2F3789D1-7C24-78B9-A94B-52086C5A0FEB}" dt="2021-04-09T13:36:09.120" v="102"/>
          <ac:spMkLst>
            <pc:docMk/>
            <pc:sldMk cId="1771235156" sldId="260"/>
            <ac:spMk id="51" creationId="{C9E5A990-F83B-477A-99D2-0122C30C7FBA}"/>
          </ac:spMkLst>
        </pc:spChg>
        <pc:spChg chg="add del mod">
          <ac:chgData name="Léo Sudriès" userId="S::sudries@etud.insa-toulouse.fr::cd1a3081-d675-4996-9fd2-0387c00cfc21" providerId="AD" clId="Web-{2F3789D1-7C24-78B9-A94B-52086C5A0FEB}" dt="2021-04-09T13:36:09.120" v="103"/>
          <ac:spMkLst>
            <pc:docMk/>
            <pc:sldMk cId="1771235156" sldId="260"/>
            <ac:spMk id="52" creationId="{9B195287-895E-4557-98AE-A7D420804670}"/>
          </ac:spMkLst>
        </pc:spChg>
        <pc:spChg chg="add del mod">
          <ac:chgData name="Léo Sudriès" userId="S::sudries@etud.insa-toulouse.fr::cd1a3081-d675-4996-9fd2-0387c00cfc21" providerId="AD" clId="Web-{2F3789D1-7C24-78B9-A94B-52086C5A0FEB}" dt="2021-04-09T13:36:09.120" v="104"/>
          <ac:spMkLst>
            <pc:docMk/>
            <pc:sldMk cId="1771235156" sldId="260"/>
            <ac:spMk id="53" creationId="{FB0CC893-395C-4AEE-835D-BE957ACD692B}"/>
          </ac:spMkLst>
        </pc:spChg>
        <pc:grpChg chg="add del">
          <ac:chgData name="Léo Sudriès" userId="S::sudries@etud.insa-toulouse.fr::cd1a3081-d675-4996-9fd2-0387c00cfc21" providerId="AD" clId="Web-{2F3789D1-7C24-78B9-A94B-52086C5A0FEB}" dt="2021-04-09T13:36:09.104" v="89"/>
          <ac:grpSpMkLst>
            <pc:docMk/>
            <pc:sldMk cId="1771235156" sldId="260"/>
            <ac:grpSpMk id="42" creationId="{247CB38C-F0A3-419C-A421-8FADD88AD978}"/>
          </ac:grpSpMkLst>
        </pc:grpChg>
        <pc:cxnChg chg="add del">
          <ac:chgData name="Léo Sudriès" userId="S::sudries@etud.insa-toulouse.fr::cd1a3081-d675-4996-9fd2-0387c00cfc21" providerId="AD" clId="Web-{2F3789D1-7C24-78B9-A94B-52086C5A0FEB}" dt="2021-04-09T13:36:09.120" v="105"/>
          <ac:cxnSpMkLst>
            <pc:docMk/>
            <pc:sldMk cId="1771235156" sldId="260"/>
            <ac:cxnSpMk id="3" creationId="{03D11742-45C8-4195-8150-FDDE75587479}"/>
          </ac:cxnSpMkLst>
        </pc:cxnChg>
        <pc:cxnChg chg="add del">
          <ac:chgData name="Léo Sudriès" userId="S::sudries@etud.insa-toulouse.fr::cd1a3081-d675-4996-9fd2-0387c00cfc21" providerId="AD" clId="Web-{2F3789D1-7C24-78B9-A94B-52086C5A0FEB}" dt="2021-04-09T13:36:09.120" v="112"/>
          <ac:cxnSpMkLst>
            <pc:docMk/>
            <pc:sldMk cId="1771235156" sldId="260"/>
            <ac:cxnSpMk id="6" creationId="{09D7C2E7-5EAE-41D1-819C-7FFB519E7E43}"/>
          </ac:cxnSpMkLst>
        </pc:cxnChg>
        <pc:cxnChg chg="add del">
          <ac:chgData name="Léo Sudriès" userId="S::sudries@etud.insa-toulouse.fr::cd1a3081-d675-4996-9fd2-0387c00cfc21" providerId="AD" clId="Web-{2F3789D1-7C24-78B9-A94B-52086C5A0FEB}" dt="2021-04-09T13:36:09.120" v="94"/>
          <ac:cxnSpMkLst>
            <pc:docMk/>
            <pc:sldMk cId="1771235156" sldId="260"/>
            <ac:cxnSpMk id="24" creationId="{383A7EBA-4646-4A64-A733-BBABEF382A4E}"/>
          </ac:cxnSpMkLst>
        </pc:cxnChg>
        <pc:cxnChg chg="add del">
          <ac:chgData name="Léo Sudriès" userId="S::sudries@etud.insa-toulouse.fr::cd1a3081-d675-4996-9fd2-0387c00cfc21" providerId="AD" clId="Web-{2F3789D1-7C24-78B9-A94B-52086C5A0FEB}" dt="2021-04-09T13:36:09.120" v="106"/>
          <ac:cxnSpMkLst>
            <pc:docMk/>
            <pc:sldMk cId="1771235156" sldId="260"/>
            <ac:cxnSpMk id="27" creationId="{193FCBD8-DA0E-4F81-8FDF-49EB05CFFC49}"/>
          </ac:cxnSpMkLst>
        </pc:cxnChg>
        <pc:cxnChg chg="add del mod">
          <ac:chgData name="Léo Sudriès" userId="S::sudries@etud.insa-toulouse.fr::cd1a3081-d675-4996-9fd2-0387c00cfc21" providerId="AD" clId="Web-{2F3789D1-7C24-78B9-A94B-52086C5A0FEB}" dt="2021-04-09T13:36:09.120" v="107"/>
          <ac:cxnSpMkLst>
            <pc:docMk/>
            <pc:sldMk cId="1771235156" sldId="260"/>
            <ac:cxnSpMk id="28" creationId="{3346BCFE-5750-487B-B6C1-F842B847FA5E}"/>
          </ac:cxnSpMkLst>
        </pc:cxnChg>
        <pc:cxnChg chg="add del mod">
          <ac:chgData name="Léo Sudriès" userId="S::sudries@etud.insa-toulouse.fr::cd1a3081-d675-4996-9fd2-0387c00cfc21" providerId="AD" clId="Web-{2F3789D1-7C24-78B9-A94B-52086C5A0FEB}" dt="2021-04-09T13:36:09.120" v="108"/>
          <ac:cxnSpMkLst>
            <pc:docMk/>
            <pc:sldMk cId="1771235156" sldId="260"/>
            <ac:cxnSpMk id="29" creationId="{A25D5624-ACA9-4BDC-B580-3F0FF885F424}"/>
          </ac:cxnSpMkLst>
        </pc:cxnChg>
        <pc:cxnChg chg="add del mod">
          <ac:chgData name="Léo Sudriès" userId="S::sudries@etud.insa-toulouse.fr::cd1a3081-d675-4996-9fd2-0387c00cfc21" providerId="AD" clId="Web-{2F3789D1-7C24-78B9-A94B-52086C5A0FEB}" dt="2021-04-09T13:36:25.011" v="121" actId="14100"/>
          <ac:cxnSpMkLst>
            <pc:docMk/>
            <pc:sldMk cId="1771235156" sldId="260"/>
            <ac:cxnSpMk id="30" creationId="{3BDF6586-55AE-4DE2-BE86-43DCBE6A4478}"/>
          </ac:cxnSpMkLst>
        </pc:cxnChg>
        <pc:cxnChg chg="add del mod">
          <ac:chgData name="Léo Sudriès" userId="S::sudries@etud.insa-toulouse.fr::cd1a3081-d675-4996-9fd2-0387c00cfc21" providerId="AD" clId="Web-{2F3789D1-7C24-78B9-A94B-52086C5A0FEB}" dt="2021-04-09T13:36:34.918" v="124" actId="1076"/>
          <ac:cxnSpMkLst>
            <pc:docMk/>
            <pc:sldMk cId="1771235156" sldId="260"/>
            <ac:cxnSpMk id="31" creationId="{89B967C8-1AA9-4B53-8251-484AC0AA5538}"/>
          </ac:cxnSpMkLst>
        </pc:cxnChg>
        <pc:cxnChg chg="add del mod">
          <ac:chgData name="Léo Sudriès" userId="S::sudries@etud.insa-toulouse.fr::cd1a3081-d675-4996-9fd2-0387c00cfc21" providerId="AD" clId="Web-{2F3789D1-7C24-78B9-A94B-52086C5A0FEB}" dt="2021-04-09T13:36:32.340" v="123" actId="1076"/>
          <ac:cxnSpMkLst>
            <pc:docMk/>
            <pc:sldMk cId="1771235156" sldId="260"/>
            <ac:cxnSpMk id="32" creationId="{D07742EC-46BF-4C18-A011-DD648F48F1F8}"/>
          </ac:cxnSpMkLst>
        </pc:cxnChg>
        <pc:cxnChg chg="add del">
          <ac:chgData name="Léo Sudriès" userId="S::sudries@etud.insa-toulouse.fr::cd1a3081-d675-4996-9fd2-0387c00cfc21" providerId="AD" clId="Web-{2F3789D1-7C24-78B9-A94B-52086C5A0FEB}" dt="2021-04-09T13:36:09.120" v="113"/>
          <ac:cxnSpMkLst>
            <pc:docMk/>
            <pc:sldMk cId="1771235156" sldId="260"/>
            <ac:cxnSpMk id="34" creationId="{0953CB2A-432B-4B31-84BF-53D1B19D1079}"/>
          </ac:cxnSpMkLst>
        </pc:cxnChg>
        <pc:cxnChg chg="add del mod">
          <ac:chgData name="Léo Sudriès" userId="S::sudries@etud.insa-toulouse.fr::cd1a3081-d675-4996-9fd2-0387c00cfc21" providerId="AD" clId="Web-{2F3789D1-7C24-78B9-A94B-52086C5A0FEB}" dt="2021-04-09T13:36:09.120" v="114"/>
          <ac:cxnSpMkLst>
            <pc:docMk/>
            <pc:sldMk cId="1771235156" sldId="260"/>
            <ac:cxnSpMk id="35" creationId="{5FB70542-B395-43A5-9362-5E6DDFA3375A}"/>
          </ac:cxnSpMkLst>
        </pc:cxnChg>
        <pc:cxnChg chg="add del mod">
          <ac:chgData name="Léo Sudriès" userId="S::sudries@etud.insa-toulouse.fr::cd1a3081-d675-4996-9fd2-0387c00cfc21" providerId="AD" clId="Web-{2F3789D1-7C24-78B9-A94B-52086C5A0FEB}" dt="2021-04-09T13:36:17.542" v="120"/>
          <ac:cxnSpMkLst>
            <pc:docMk/>
            <pc:sldMk cId="1771235156" sldId="260"/>
            <ac:cxnSpMk id="36" creationId="{D04B90AB-918D-4AB1-939B-90C391644918}"/>
          </ac:cxnSpMkLst>
        </pc:cxnChg>
        <pc:cxnChg chg="add del mod">
          <ac:chgData name="Léo Sudriès" userId="S::sudries@etud.insa-toulouse.fr::cd1a3081-d675-4996-9fd2-0387c00cfc21" providerId="AD" clId="Web-{2F3789D1-7C24-78B9-A94B-52086C5A0FEB}" dt="2021-04-09T13:36:09.120" v="116"/>
          <ac:cxnSpMkLst>
            <pc:docMk/>
            <pc:sldMk cId="1771235156" sldId="260"/>
            <ac:cxnSpMk id="37" creationId="{CAFA49F0-8E3B-4ED8-B90C-56A33B5C7BF2}"/>
          </ac:cxnSpMkLst>
        </pc:cxnChg>
        <pc:cxnChg chg="add del mod">
          <ac:chgData name="Léo Sudriès" userId="S::sudries@etud.insa-toulouse.fr::cd1a3081-d675-4996-9fd2-0387c00cfc21" providerId="AD" clId="Web-{2F3789D1-7C24-78B9-A94B-52086C5A0FEB}" dt="2021-04-09T13:36:09.120" v="117"/>
          <ac:cxnSpMkLst>
            <pc:docMk/>
            <pc:sldMk cId="1771235156" sldId="260"/>
            <ac:cxnSpMk id="40" creationId="{A250B1DB-5C02-42B2-9423-C04BE74FB3DE}"/>
          </ac:cxnSpMkLst>
        </pc:cxnChg>
        <pc:cxnChg chg="add del mod">
          <ac:chgData name="Léo Sudriès" userId="S::sudries@etud.insa-toulouse.fr::cd1a3081-d675-4996-9fd2-0387c00cfc21" providerId="AD" clId="Web-{2F3789D1-7C24-78B9-A94B-52086C5A0FEB}" dt="2021-04-09T13:36:09.120" v="118"/>
          <ac:cxnSpMkLst>
            <pc:docMk/>
            <pc:sldMk cId="1771235156" sldId="260"/>
            <ac:cxnSpMk id="41" creationId="{F18BA0D5-B91A-4DA9-9BDE-329533E9F7D9}"/>
          </ac:cxnSpMkLst>
        </pc:cxnChg>
        <pc:cxnChg chg="add del mod">
          <ac:chgData name="Léo Sudriès" userId="S::sudries@etud.insa-toulouse.fr::cd1a3081-d675-4996-9fd2-0387c00cfc21" providerId="AD" clId="Web-{2F3789D1-7C24-78B9-A94B-52086C5A0FEB}" dt="2021-04-09T13:36:48.685" v="125" actId="1076"/>
          <ac:cxnSpMkLst>
            <pc:docMk/>
            <pc:sldMk cId="1771235156" sldId="260"/>
            <ac:cxnSpMk id="43" creationId="{7C2DABA7-090C-47DB-852E-6A0F7866D6AD}"/>
          </ac:cxnSpMkLst>
        </pc:cxnChg>
      </pc:sldChg>
      <pc:sldChg chg="addSp delSp modSp add replId">
        <pc:chgData name="Léo Sudriès" userId="S::sudries@etud.insa-toulouse.fr::cd1a3081-d675-4996-9fd2-0387c00cfc21" providerId="AD" clId="Web-{2F3789D1-7C24-78B9-A94B-52086C5A0FEB}" dt="2021-04-09T14:11:53.481" v="627" actId="14100"/>
        <pc:sldMkLst>
          <pc:docMk/>
          <pc:sldMk cId="1486205593" sldId="261"/>
        </pc:sldMkLst>
        <pc:spChg chg="mod">
          <ac:chgData name="Léo Sudriès" userId="S::sudries@etud.insa-toulouse.fr::cd1a3081-d675-4996-9fd2-0387c00cfc21" providerId="AD" clId="Web-{2F3789D1-7C24-78B9-A94B-52086C5A0FEB}" dt="2021-04-09T13:56:58.583" v="411" actId="20577"/>
          <ac:spMkLst>
            <pc:docMk/>
            <pc:sldMk cId="1486205593" sldId="261"/>
            <ac:spMk id="2" creationId="{00000000-0000-0000-0000-000000000000}"/>
          </ac:spMkLst>
        </pc:spChg>
        <pc:spChg chg="add del">
          <ac:chgData name="Léo Sudriès" userId="S::sudries@etud.insa-toulouse.fr::cd1a3081-d675-4996-9fd2-0387c00cfc21" providerId="AD" clId="Web-{2F3789D1-7C24-78B9-A94B-52086C5A0FEB}" dt="2021-04-09T14:10:14.177" v="611"/>
          <ac:spMkLst>
            <pc:docMk/>
            <pc:sldMk cId="1486205593" sldId="261"/>
            <ac:spMk id="4" creationId="{86AD3B46-34DE-466B-9187-CF4DF07F9221}"/>
          </ac:spMkLst>
        </pc:spChg>
        <pc:spChg chg="topLvl">
          <ac:chgData name="Léo Sudriès" userId="S::sudries@etud.insa-toulouse.fr::cd1a3081-d675-4996-9fd2-0387c00cfc21" providerId="AD" clId="Web-{2F3789D1-7C24-78B9-A94B-52086C5A0FEB}" dt="2021-04-09T13:53:40.806" v="369"/>
          <ac:spMkLst>
            <pc:docMk/>
            <pc:sldMk cId="1486205593" sldId="261"/>
            <ac:spMk id="6" creationId="{2EF0BE79-6165-4451-A8C9-81A8B970D153}"/>
          </ac:spMkLst>
        </pc:spChg>
        <pc:spChg chg="topLvl">
          <ac:chgData name="Léo Sudriès" userId="S::sudries@etud.insa-toulouse.fr::cd1a3081-d675-4996-9fd2-0387c00cfc21" providerId="AD" clId="Web-{2F3789D1-7C24-78B9-A94B-52086C5A0FEB}" dt="2021-04-09T13:53:40.806" v="369"/>
          <ac:spMkLst>
            <pc:docMk/>
            <pc:sldMk cId="1486205593" sldId="261"/>
            <ac:spMk id="7" creationId="{076D1EAC-E4BA-4A45-A3B1-F5FCAF81C8A0}"/>
          </ac:spMkLst>
        </pc:spChg>
        <pc:spChg chg="mod topLvl">
          <ac:chgData name="Léo Sudriès" userId="S::sudries@etud.insa-toulouse.fr::cd1a3081-d675-4996-9fd2-0387c00cfc21" providerId="AD" clId="Web-{2F3789D1-7C24-78B9-A94B-52086C5A0FEB}" dt="2021-04-09T13:55:41.126" v="392"/>
          <ac:spMkLst>
            <pc:docMk/>
            <pc:sldMk cId="1486205593" sldId="261"/>
            <ac:spMk id="8" creationId="{DEF586E8-0B58-4532-B1A1-D3F911537984}"/>
          </ac:spMkLst>
        </pc:spChg>
        <pc:spChg chg="topLvl">
          <ac:chgData name="Léo Sudriès" userId="S::sudries@etud.insa-toulouse.fr::cd1a3081-d675-4996-9fd2-0387c00cfc21" providerId="AD" clId="Web-{2F3789D1-7C24-78B9-A94B-52086C5A0FEB}" dt="2021-04-09T13:53:40.806" v="369"/>
          <ac:spMkLst>
            <pc:docMk/>
            <pc:sldMk cId="1486205593" sldId="261"/>
            <ac:spMk id="10" creationId="{3187D437-8CDA-46AB-AAE9-ED584DECFCA6}"/>
          </ac:spMkLst>
        </pc:spChg>
        <pc:spChg chg="topLvl">
          <ac:chgData name="Léo Sudriès" userId="S::sudries@etud.insa-toulouse.fr::cd1a3081-d675-4996-9fd2-0387c00cfc21" providerId="AD" clId="Web-{2F3789D1-7C24-78B9-A94B-52086C5A0FEB}" dt="2021-04-09T13:53:40.806" v="369"/>
          <ac:spMkLst>
            <pc:docMk/>
            <pc:sldMk cId="1486205593" sldId="261"/>
            <ac:spMk id="11" creationId="{1EB98161-3901-4AF3-8430-8351FB9517FF}"/>
          </ac:spMkLst>
        </pc:spChg>
        <pc:spChg chg="topLvl">
          <ac:chgData name="Léo Sudriès" userId="S::sudries@etud.insa-toulouse.fr::cd1a3081-d675-4996-9fd2-0387c00cfc21" providerId="AD" clId="Web-{2F3789D1-7C24-78B9-A94B-52086C5A0FEB}" dt="2021-04-09T13:53:40.806" v="369"/>
          <ac:spMkLst>
            <pc:docMk/>
            <pc:sldMk cId="1486205593" sldId="261"/>
            <ac:spMk id="12" creationId="{02275DC7-616E-4553-A594-C5FDD69DF30D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3:53:55.057" v="372"/>
          <ac:spMkLst>
            <pc:docMk/>
            <pc:sldMk cId="1486205593" sldId="261"/>
            <ac:spMk id="29" creationId="{F4EB5590-82E3-459A-9797-DC872D382E5F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3:53:55.073" v="373"/>
          <ac:spMkLst>
            <pc:docMk/>
            <pc:sldMk cId="1486205593" sldId="261"/>
            <ac:spMk id="30" creationId="{46F2B1D4-9B81-4E50-9638-420146F74E30}"/>
          </ac:spMkLst>
        </pc:spChg>
        <pc:spChg chg="topLvl">
          <ac:chgData name="Léo Sudriès" userId="S::sudries@etud.insa-toulouse.fr::cd1a3081-d675-4996-9fd2-0387c00cfc21" providerId="AD" clId="Web-{2F3789D1-7C24-78B9-A94B-52086C5A0FEB}" dt="2021-04-09T13:53:40.806" v="369"/>
          <ac:spMkLst>
            <pc:docMk/>
            <pc:sldMk cId="1486205593" sldId="261"/>
            <ac:spMk id="38" creationId="{2FAFB529-63AB-4C83-A6F6-C3EEED5F263F}"/>
          </ac:spMkLst>
        </pc:spChg>
        <pc:grpChg chg="add mod">
          <ac:chgData name="Léo Sudriès" userId="S::sudries@etud.insa-toulouse.fr::cd1a3081-d675-4996-9fd2-0387c00cfc21" providerId="AD" clId="Web-{2F3789D1-7C24-78B9-A94B-52086C5A0FEB}" dt="2021-04-09T13:56:05.361" v="397" actId="14100"/>
          <ac:grpSpMkLst>
            <pc:docMk/>
            <pc:sldMk cId="1486205593" sldId="261"/>
            <ac:grpSpMk id="3" creationId="{B7985459-3468-425F-8D5C-DC82384C4FA4}"/>
          </ac:grpSpMkLst>
        </pc:grpChg>
        <pc:grpChg chg="add del mod">
          <ac:chgData name="Léo Sudriès" userId="S::sudries@etud.insa-toulouse.fr::cd1a3081-d675-4996-9fd2-0387c00cfc21" providerId="AD" clId="Web-{2F3789D1-7C24-78B9-A94B-52086C5A0FEB}" dt="2021-04-09T14:11:42.558" v="624"/>
          <ac:grpSpMkLst>
            <pc:docMk/>
            <pc:sldMk cId="1486205593" sldId="261"/>
            <ac:grpSpMk id="5" creationId="{AEB90285-F952-4569-BB16-E598EC1AC861}"/>
          </ac:grpSpMkLst>
        </pc:grpChg>
        <pc:grpChg chg="add mod">
          <ac:chgData name="Léo Sudriès" userId="S::sudries@etud.insa-toulouse.fr::cd1a3081-d675-4996-9fd2-0387c00cfc21" providerId="AD" clId="Web-{2F3789D1-7C24-78B9-A94B-52086C5A0FEB}" dt="2021-04-09T14:11:53.481" v="627" actId="14100"/>
          <ac:grpSpMkLst>
            <pc:docMk/>
            <pc:sldMk cId="1486205593" sldId="261"/>
            <ac:grpSpMk id="9" creationId="{C7991036-3D96-4A4C-BAE9-31AEA3AD5479}"/>
          </ac:grpSpMkLst>
        </pc:grpChg>
        <pc:grpChg chg="topLvl">
          <ac:chgData name="Léo Sudriès" userId="S::sudries@etud.insa-toulouse.fr::cd1a3081-d675-4996-9fd2-0387c00cfc21" providerId="AD" clId="Web-{2F3789D1-7C24-78B9-A94B-52086C5A0FEB}" dt="2021-04-09T13:53:40.806" v="369"/>
          <ac:grpSpMkLst>
            <pc:docMk/>
            <pc:sldMk cId="1486205593" sldId="261"/>
            <ac:grpSpMk id="41" creationId="{3780C460-87B4-4DDB-BBEA-543948018340}"/>
          </ac:grpSpMkLst>
        </pc:grpChg>
        <pc:grpChg chg="mod topLvl">
          <ac:chgData name="Léo Sudriès" userId="S::sudries@etud.insa-toulouse.fr::cd1a3081-d675-4996-9fd2-0387c00cfc21" providerId="AD" clId="Web-{2F3789D1-7C24-78B9-A94B-52086C5A0FEB}" dt="2021-04-09T13:55:47.142" v="394" actId="1076"/>
          <ac:grpSpMkLst>
            <pc:docMk/>
            <pc:sldMk cId="1486205593" sldId="261"/>
            <ac:grpSpMk id="44" creationId="{E741C2FE-D4C9-482C-ABCD-6B020D0E4E55}"/>
          </ac:grpSpMkLst>
        </pc:grpChg>
        <pc:grpChg chg="del">
          <ac:chgData name="Léo Sudriès" userId="S::sudries@etud.insa-toulouse.fr::cd1a3081-d675-4996-9fd2-0387c00cfc21" providerId="AD" clId="Web-{2F3789D1-7C24-78B9-A94B-52086C5A0FEB}" dt="2021-04-09T13:53:40.806" v="369"/>
          <ac:grpSpMkLst>
            <pc:docMk/>
            <pc:sldMk cId="1486205593" sldId="261"/>
            <ac:grpSpMk id="47" creationId="{AB6A5894-B360-4B46-99E1-B2D8F2253BAC}"/>
          </ac:grpSpMkLst>
        </pc:grpChg>
      </pc:sldChg>
      <pc:sldChg chg="add del replId">
        <pc:chgData name="Léo Sudriès" userId="S::sudries@etud.insa-toulouse.fr::cd1a3081-d675-4996-9fd2-0387c00cfc21" providerId="AD" clId="Web-{2F3789D1-7C24-78B9-A94B-52086C5A0FEB}" dt="2021-04-09T13:37:10.045" v="127"/>
        <pc:sldMkLst>
          <pc:docMk/>
          <pc:sldMk cId="1847927899" sldId="261"/>
        </pc:sldMkLst>
      </pc:sldChg>
      <pc:sldChg chg="addSp modSp add replId">
        <pc:chgData name="Léo Sudriès" userId="S::sudries@etud.insa-toulouse.fr::cd1a3081-d675-4996-9fd2-0387c00cfc21" providerId="AD" clId="Web-{2F3789D1-7C24-78B9-A94B-52086C5A0FEB}" dt="2021-04-09T14:11:57.293" v="628"/>
        <pc:sldMkLst>
          <pc:docMk/>
          <pc:sldMk cId="342913821" sldId="262"/>
        </pc:sldMkLst>
        <pc:spChg chg="mod">
          <ac:chgData name="Léo Sudriès" userId="S::sudries@etud.insa-toulouse.fr::cd1a3081-d675-4996-9fd2-0387c00cfc21" providerId="AD" clId="Web-{2F3789D1-7C24-78B9-A94B-52086C5A0FEB}" dt="2021-04-09T13:57:13.912" v="426" actId="14100"/>
          <ac:spMkLst>
            <pc:docMk/>
            <pc:sldMk cId="342913821" sldId="262"/>
            <ac:spMk id="2" creationId="{00000000-0000-0000-0000-000000000000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3:56:48.364" v="407" actId="1076"/>
          <ac:spMkLst>
            <pc:docMk/>
            <pc:sldMk cId="342913821" sldId="262"/>
            <ac:spMk id="8" creationId="{DEF586E8-0B58-4532-B1A1-D3F911537984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3:56:48.364" v="406" actId="1076"/>
          <ac:spMkLst>
            <pc:docMk/>
            <pc:sldMk cId="342913821" sldId="262"/>
            <ac:spMk id="10" creationId="{3187D437-8CDA-46AB-AAE9-ED584DECFCA6}"/>
          </ac:spMkLst>
        </pc:spChg>
        <pc:grpChg chg="add">
          <ac:chgData name="Léo Sudriès" userId="S::sudries@etud.insa-toulouse.fr::cd1a3081-d675-4996-9fd2-0387c00cfc21" providerId="AD" clId="Web-{2F3789D1-7C24-78B9-A94B-52086C5A0FEB}" dt="2021-04-09T14:11:57.293" v="628"/>
          <ac:grpSpMkLst>
            <pc:docMk/>
            <pc:sldMk cId="342913821" sldId="262"/>
            <ac:grpSpMk id="3" creationId="{642F59B7-C0F8-40AA-812E-1ABF43326B85}"/>
          </ac:grpSpMkLst>
        </pc:grpChg>
        <pc:grpChg chg="mod">
          <ac:chgData name="Léo Sudriès" userId="S::sudries@etud.insa-toulouse.fr::cd1a3081-d675-4996-9fd2-0387c00cfc21" providerId="AD" clId="Web-{2F3789D1-7C24-78B9-A94B-52086C5A0FEB}" dt="2021-04-09T13:56:48.380" v="408" actId="1076"/>
          <ac:grpSpMkLst>
            <pc:docMk/>
            <pc:sldMk cId="342913821" sldId="262"/>
            <ac:grpSpMk id="44" creationId="{E741C2FE-D4C9-482C-ABCD-6B020D0E4E55}"/>
          </ac:grpSpMkLst>
        </pc:grpChg>
      </pc:sldChg>
      <pc:sldChg chg="add del replId">
        <pc:chgData name="Léo Sudriès" userId="S::sudries@etud.insa-toulouse.fr::cd1a3081-d675-4996-9fd2-0387c00cfc21" providerId="AD" clId="Web-{2F3789D1-7C24-78B9-A94B-52086C5A0FEB}" dt="2021-04-09T13:53:32.915" v="368"/>
        <pc:sldMkLst>
          <pc:docMk/>
          <pc:sldMk cId="3904269303" sldId="262"/>
        </pc:sldMkLst>
      </pc:sldChg>
      <pc:sldChg chg="addSp modSp add replId">
        <pc:chgData name="Léo Sudriès" userId="S::sudries@etud.insa-toulouse.fr::cd1a3081-d675-4996-9fd2-0387c00cfc21" providerId="AD" clId="Web-{2F3789D1-7C24-78B9-A94B-52086C5A0FEB}" dt="2021-04-09T14:12:03.341" v="630" actId="14100"/>
        <pc:sldMkLst>
          <pc:docMk/>
          <pc:sldMk cId="3511359852" sldId="263"/>
        </pc:sldMkLst>
        <pc:spChg chg="mod">
          <ac:chgData name="Léo Sudriès" userId="S::sudries@etud.insa-toulouse.fr::cd1a3081-d675-4996-9fd2-0387c00cfc21" providerId="AD" clId="Web-{2F3789D1-7C24-78B9-A94B-52086C5A0FEB}" dt="2021-04-09T13:57:57.431" v="438" actId="20577"/>
          <ac:spMkLst>
            <pc:docMk/>
            <pc:sldMk cId="3511359852" sldId="263"/>
            <ac:spMk id="2" creationId="{00000000-0000-0000-0000-000000000000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3:57:28.804" v="427" actId="1076"/>
          <ac:spMkLst>
            <pc:docMk/>
            <pc:sldMk cId="3511359852" sldId="263"/>
            <ac:spMk id="8" creationId="{DEF586E8-0B58-4532-B1A1-D3F911537984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3:57:28.819" v="429" actId="1076"/>
          <ac:spMkLst>
            <pc:docMk/>
            <pc:sldMk cId="3511359852" sldId="263"/>
            <ac:spMk id="10" creationId="{3187D437-8CDA-46AB-AAE9-ED584DECFCA6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3:57:43.180" v="436"/>
          <ac:spMkLst>
            <pc:docMk/>
            <pc:sldMk cId="3511359852" sldId="263"/>
            <ac:spMk id="38" creationId="{2FAFB529-63AB-4C83-A6F6-C3EEED5F263F}"/>
          </ac:spMkLst>
        </pc:spChg>
        <pc:grpChg chg="add">
          <ac:chgData name="Léo Sudriès" userId="S::sudries@etud.insa-toulouse.fr::cd1a3081-d675-4996-9fd2-0387c00cfc21" providerId="AD" clId="Web-{2F3789D1-7C24-78B9-A94B-52086C5A0FEB}" dt="2021-04-09T13:57:51.352" v="437"/>
          <ac:grpSpMkLst>
            <pc:docMk/>
            <pc:sldMk cId="3511359852" sldId="263"/>
            <ac:grpSpMk id="3" creationId="{E57CF1F3-2057-40F7-990B-7922755AFD52}"/>
          </ac:grpSpMkLst>
        </pc:grpChg>
        <pc:grpChg chg="add mod">
          <ac:chgData name="Léo Sudriès" userId="S::sudries@etud.insa-toulouse.fr::cd1a3081-d675-4996-9fd2-0387c00cfc21" providerId="AD" clId="Web-{2F3789D1-7C24-78B9-A94B-52086C5A0FEB}" dt="2021-04-09T14:12:03.341" v="630" actId="14100"/>
          <ac:grpSpMkLst>
            <pc:docMk/>
            <pc:sldMk cId="3511359852" sldId="263"/>
            <ac:grpSpMk id="4" creationId="{8BFC038E-82C7-423E-BA5D-F74861DE91AB}"/>
          </ac:grpSpMkLst>
        </pc:grpChg>
        <pc:grpChg chg="mod">
          <ac:chgData name="Léo Sudriès" userId="S::sudries@etud.insa-toulouse.fr::cd1a3081-d675-4996-9fd2-0387c00cfc21" providerId="AD" clId="Web-{2F3789D1-7C24-78B9-A94B-52086C5A0FEB}" dt="2021-04-09T13:57:28.819" v="428" actId="1076"/>
          <ac:grpSpMkLst>
            <pc:docMk/>
            <pc:sldMk cId="3511359852" sldId="263"/>
            <ac:grpSpMk id="44" creationId="{E741C2FE-D4C9-482C-ABCD-6B020D0E4E55}"/>
          </ac:grpSpMkLst>
        </pc:grpChg>
      </pc:sldChg>
      <pc:sldChg chg="addSp delSp modSp add replId">
        <pc:chgData name="Léo Sudriès" userId="S::sudries@etud.insa-toulouse.fr::cd1a3081-d675-4996-9fd2-0387c00cfc21" providerId="AD" clId="Web-{2F3789D1-7C24-78B9-A94B-52086C5A0FEB}" dt="2021-04-09T14:12:09.200" v="631"/>
        <pc:sldMkLst>
          <pc:docMk/>
          <pc:sldMk cId="931445278" sldId="264"/>
        </pc:sldMkLst>
        <pc:spChg chg="mod">
          <ac:chgData name="Léo Sudriès" userId="S::sudries@etud.insa-toulouse.fr::cd1a3081-d675-4996-9fd2-0387c00cfc21" providerId="AD" clId="Web-{2F3789D1-7C24-78B9-A94B-52086C5A0FEB}" dt="2021-04-09T13:59:21.404" v="465" actId="20577"/>
          <ac:spMkLst>
            <pc:docMk/>
            <pc:sldMk cId="931445278" sldId="264"/>
            <ac:spMk id="2" creationId="{00000000-0000-0000-0000-000000000000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3:59:07.700" v="455" actId="1076"/>
          <ac:spMkLst>
            <pc:docMk/>
            <pc:sldMk cId="931445278" sldId="264"/>
            <ac:spMk id="6" creationId="{2EF0BE79-6165-4451-A8C9-81A8B970D153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3:59:11.888" v="457" actId="1076"/>
          <ac:spMkLst>
            <pc:docMk/>
            <pc:sldMk cId="931445278" sldId="264"/>
            <ac:spMk id="7" creationId="{076D1EAC-E4BA-4A45-A3B1-F5FCAF81C8A0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3:59:07.700" v="456" actId="1076"/>
          <ac:spMkLst>
            <pc:docMk/>
            <pc:sldMk cId="931445278" sldId="264"/>
            <ac:spMk id="11" creationId="{1EB98161-3901-4AF3-8430-8351FB9517FF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3:59:11.904" v="458" actId="1076"/>
          <ac:spMkLst>
            <pc:docMk/>
            <pc:sldMk cId="931445278" sldId="264"/>
            <ac:spMk id="12" creationId="{02275DC7-616E-4553-A594-C5FDD69DF30D}"/>
          </ac:spMkLst>
        </pc:spChg>
        <pc:spChg chg="mod topLvl">
          <ac:chgData name="Léo Sudriès" userId="S::sudries@etud.insa-toulouse.fr::cd1a3081-d675-4996-9fd2-0387c00cfc21" providerId="AD" clId="Web-{2F3789D1-7C24-78B9-A94B-52086C5A0FEB}" dt="2021-04-09T13:58:40.355" v="447"/>
          <ac:spMkLst>
            <pc:docMk/>
            <pc:sldMk cId="931445278" sldId="264"/>
            <ac:spMk id="13" creationId="{51646C37-52A7-4771-83FB-77935F2D80CB}"/>
          </ac:spMkLst>
        </pc:spChg>
        <pc:spChg chg="mod topLvl">
          <ac:chgData name="Léo Sudriès" userId="S::sudries@etud.insa-toulouse.fr::cd1a3081-d675-4996-9fd2-0387c00cfc21" providerId="AD" clId="Web-{2F3789D1-7C24-78B9-A94B-52086C5A0FEB}" dt="2021-04-09T13:58:47.855" v="450" actId="1076"/>
          <ac:spMkLst>
            <pc:docMk/>
            <pc:sldMk cId="931445278" sldId="264"/>
            <ac:spMk id="39" creationId="{DF9806D9-3CB9-460C-8AFA-7610BDD04E6D}"/>
          </ac:spMkLst>
        </pc:spChg>
        <pc:grpChg chg="add mod">
          <ac:chgData name="Léo Sudriès" userId="S::sudries@etud.insa-toulouse.fr::cd1a3081-d675-4996-9fd2-0387c00cfc21" providerId="AD" clId="Web-{2F3789D1-7C24-78B9-A94B-52086C5A0FEB}" dt="2021-04-09T13:58:55.371" v="452" actId="1076"/>
          <ac:grpSpMkLst>
            <pc:docMk/>
            <pc:sldMk cId="931445278" sldId="264"/>
            <ac:grpSpMk id="3" creationId="{AB0717A4-310B-4189-881F-416365D8E450}"/>
          </ac:grpSpMkLst>
        </pc:grpChg>
        <pc:grpChg chg="add">
          <ac:chgData name="Léo Sudriès" userId="S::sudries@etud.insa-toulouse.fr::cd1a3081-d675-4996-9fd2-0387c00cfc21" providerId="AD" clId="Web-{2F3789D1-7C24-78B9-A94B-52086C5A0FEB}" dt="2021-04-09T13:59:37.968" v="466"/>
          <ac:grpSpMkLst>
            <pc:docMk/>
            <pc:sldMk cId="931445278" sldId="264"/>
            <ac:grpSpMk id="4" creationId="{B9EE065F-D0CF-449C-AF9A-182359D005FF}"/>
          </ac:grpSpMkLst>
        </pc:grpChg>
        <pc:grpChg chg="add">
          <ac:chgData name="Léo Sudriès" userId="S::sudries@etud.insa-toulouse.fr::cd1a3081-d675-4996-9fd2-0387c00cfc21" providerId="AD" clId="Web-{2F3789D1-7C24-78B9-A94B-52086C5A0FEB}" dt="2021-04-09T14:12:09.200" v="631"/>
          <ac:grpSpMkLst>
            <pc:docMk/>
            <pc:sldMk cId="931445278" sldId="264"/>
            <ac:grpSpMk id="5" creationId="{74F7752B-D95E-4B02-9597-F4E730261012}"/>
          </ac:grpSpMkLst>
        </pc:grpChg>
        <pc:grpChg chg="del mod">
          <ac:chgData name="Léo Sudriès" userId="S::sudries@etud.insa-toulouse.fr::cd1a3081-d675-4996-9fd2-0387c00cfc21" providerId="AD" clId="Web-{2F3789D1-7C24-78B9-A94B-52086C5A0FEB}" dt="2021-04-09T13:58:35.683" v="445"/>
          <ac:grpSpMkLst>
            <pc:docMk/>
            <pc:sldMk cId="931445278" sldId="264"/>
            <ac:grpSpMk id="41" creationId="{3780C460-87B4-4DDB-BBEA-543948018340}"/>
          </ac:grpSpMkLst>
        </pc:grpChg>
        <pc:cxnChg chg="mod topLvl">
          <ac:chgData name="Léo Sudriès" userId="S::sudries@etud.insa-toulouse.fr::cd1a3081-d675-4996-9fd2-0387c00cfc21" providerId="AD" clId="Web-{2F3789D1-7C24-78B9-A94B-52086C5A0FEB}" dt="2021-04-09T13:58:45.340" v="449"/>
          <ac:cxnSpMkLst>
            <pc:docMk/>
            <pc:sldMk cId="931445278" sldId="264"/>
            <ac:cxnSpMk id="40" creationId="{6380577D-2210-42BF-99DF-3D70653A4DFD}"/>
          </ac:cxnSpMkLst>
        </pc:cxnChg>
      </pc:sldChg>
      <pc:sldChg chg="addSp delSp modSp add replId">
        <pc:chgData name="Léo Sudriès" userId="S::sudries@etud.insa-toulouse.fr::cd1a3081-d675-4996-9fd2-0387c00cfc21" providerId="AD" clId="Web-{2F3789D1-7C24-78B9-A94B-52086C5A0FEB}" dt="2021-04-09T14:12:13.513" v="632"/>
        <pc:sldMkLst>
          <pc:docMk/>
          <pc:sldMk cId="3705483415" sldId="265"/>
        </pc:sldMkLst>
        <pc:spChg chg="mod">
          <ac:chgData name="Léo Sudriès" userId="S::sudries@etud.insa-toulouse.fr::cd1a3081-d675-4996-9fd2-0387c00cfc21" providerId="AD" clId="Web-{2F3789D1-7C24-78B9-A94B-52086C5A0FEB}" dt="2021-04-09T14:00:33.737" v="489" actId="20577"/>
          <ac:spMkLst>
            <pc:docMk/>
            <pc:sldMk cId="3705483415" sldId="265"/>
            <ac:spMk id="2" creationId="{00000000-0000-0000-0000-000000000000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4:00:28.596" v="483" actId="1076"/>
          <ac:spMkLst>
            <pc:docMk/>
            <pc:sldMk cId="3705483415" sldId="265"/>
            <ac:spMk id="6" creationId="{2EF0BE79-6165-4451-A8C9-81A8B970D153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4:00:25.314" v="482" actId="1076"/>
          <ac:spMkLst>
            <pc:docMk/>
            <pc:sldMk cId="3705483415" sldId="265"/>
            <ac:spMk id="7" creationId="{076D1EAC-E4BA-4A45-A3B1-F5FCAF81C8A0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4:00:23.033" v="481" actId="1076"/>
          <ac:spMkLst>
            <pc:docMk/>
            <pc:sldMk cId="3705483415" sldId="265"/>
            <ac:spMk id="11" creationId="{1EB98161-3901-4AF3-8430-8351FB9517FF}"/>
          </ac:spMkLst>
        </pc:spChg>
        <pc:spChg chg="del mod">
          <ac:chgData name="Léo Sudriès" userId="S::sudries@etud.insa-toulouse.fr::cd1a3081-d675-4996-9fd2-0387c00cfc21" providerId="AD" clId="Web-{2F3789D1-7C24-78B9-A94B-52086C5A0FEB}" dt="2021-04-09T14:00:05.516" v="472"/>
          <ac:spMkLst>
            <pc:docMk/>
            <pc:sldMk cId="3705483415" sldId="265"/>
            <ac:spMk id="12" creationId="{02275DC7-616E-4553-A594-C5FDD69DF30D}"/>
          </ac:spMkLst>
        </pc:spChg>
        <pc:spChg chg="add mod">
          <ac:chgData name="Léo Sudriès" userId="S::sudries@etud.insa-toulouse.fr::cd1a3081-d675-4996-9fd2-0387c00cfc21" providerId="AD" clId="Web-{2F3789D1-7C24-78B9-A94B-52086C5A0FEB}" dt="2021-04-09T14:00:20.236" v="480" actId="1076"/>
          <ac:spMkLst>
            <pc:docMk/>
            <pc:sldMk cId="3705483415" sldId="265"/>
            <ac:spMk id="17" creationId="{C1C0ADA4-FF0A-43FA-A185-48749AE4137A}"/>
          </ac:spMkLst>
        </pc:spChg>
        <pc:grpChg chg="add">
          <ac:chgData name="Léo Sudriès" userId="S::sudries@etud.insa-toulouse.fr::cd1a3081-d675-4996-9fd2-0387c00cfc21" providerId="AD" clId="Web-{2F3789D1-7C24-78B9-A94B-52086C5A0FEB}" dt="2021-04-09T14:00:42.456" v="490"/>
          <ac:grpSpMkLst>
            <pc:docMk/>
            <pc:sldMk cId="3705483415" sldId="265"/>
            <ac:grpSpMk id="3" creationId="{19892908-B90D-47BD-B8D2-23C42C2E2BFF}"/>
          </ac:grpSpMkLst>
        </pc:grpChg>
        <pc:grpChg chg="add">
          <ac:chgData name="Léo Sudriès" userId="S::sudries@etud.insa-toulouse.fr::cd1a3081-d675-4996-9fd2-0387c00cfc21" providerId="AD" clId="Web-{2F3789D1-7C24-78B9-A94B-52086C5A0FEB}" dt="2021-04-09T14:12:13.513" v="632"/>
          <ac:grpSpMkLst>
            <pc:docMk/>
            <pc:sldMk cId="3705483415" sldId="265"/>
            <ac:grpSpMk id="4" creationId="{6005E26C-9B6D-4DBB-8F16-9DC388AC909E}"/>
          </ac:grpSpMkLst>
        </pc:grpChg>
        <pc:grpChg chg="mod">
          <ac:chgData name="Léo Sudriès" userId="S::sudries@etud.insa-toulouse.fr::cd1a3081-d675-4996-9fd2-0387c00cfc21" providerId="AD" clId="Web-{2F3789D1-7C24-78B9-A94B-52086C5A0FEB}" dt="2021-04-09T14:00:17.392" v="479" actId="1076"/>
          <ac:grpSpMkLst>
            <pc:docMk/>
            <pc:sldMk cId="3705483415" sldId="265"/>
            <ac:grpSpMk id="41" creationId="{3780C460-87B4-4DDB-BBEA-543948018340}"/>
          </ac:grpSpMkLst>
        </pc:grpChg>
      </pc:sldChg>
      <pc:sldChg chg="addSp modSp add replId">
        <pc:chgData name="Léo Sudriès" userId="S::sudries@etud.insa-toulouse.fr::cd1a3081-d675-4996-9fd2-0387c00cfc21" providerId="AD" clId="Web-{2F3789D1-7C24-78B9-A94B-52086C5A0FEB}" dt="2021-04-09T14:12:16.435" v="633"/>
        <pc:sldMkLst>
          <pc:docMk/>
          <pc:sldMk cId="605082540" sldId="266"/>
        </pc:sldMkLst>
        <pc:spChg chg="mod">
          <ac:chgData name="Léo Sudriès" userId="S::sudries@etud.insa-toulouse.fr::cd1a3081-d675-4996-9fd2-0387c00cfc21" providerId="AD" clId="Web-{2F3789D1-7C24-78B9-A94B-52086C5A0FEB}" dt="2021-04-09T14:01:31.381" v="506" actId="20577"/>
          <ac:spMkLst>
            <pc:docMk/>
            <pc:sldMk cId="605082540" sldId="266"/>
            <ac:spMk id="2" creationId="{00000000-0000-0000-0000-000000000000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4:01:16.880" v="503"/>
          <ac:spMkLst>
            <pc:docMk/>
            <pc:sldMk cId="605082540" sldId="266"/>
            <ac:spMk id="6" creationId="{2EF0BE79-6165-4451-A8C9-81A8B970D153}"/>
          </ac:spMkLst>
        </pc:spChg>
        <pc:spChg chg="mod">
          <ac:chgData name="Léo Sudriès" userId="S::sudries@etud.insa-toulouse.fr::cd1a3081-d675-4996-9fd2-0387c00cfc21" providerId="AD" clId="Web-{2F3789D1-7C24-78B9-A94B-52086C5A0FEB}" dt="2021-04-09T14:01:16.880" v="504"/>
          <ac:spMkLst>
            <pc:docMk/>
            <pc:sldMk cId="605082540" sldId="266"/>
            <ac:spMk id="7" creationId="{076D1EAC-E4BA-4A45-A3B1-F5FCAF81C8A0}"/>
          </ac:spMkLst>
        </pc:spChg>
        <pc:grpChg chg="add">
          <ac:chgData name="Léo Sudriès" userId="S::sudries@etud.insa-toulouse.fr::cd1a3081-d675-4996-9fd2-0387c00cfc21" providerId="AD" clId="Web-{2F3789D1-7C24-78B9-A94B-52086C5A0FEB}" dt="2021-04-09T14:01:26.333" v="505"/>
          <ac:grpSpMkLst>
            <pc:docMk/>
            <pc:sldMk cId="605082540" sldId="266"/>
            <ac:grpSpMk id="3" creationId="{91FE32F8-613A-490F-A3FF-C22C35493D8F}"/>
          </ac:grpSpMkLst>
        </pc:grpChg>
        <pc:grpChg chg="add">
          <ac:chgData name="Léo Sudriès" userId="S::sudries@etud.insa-toulouse.fr::cd1a3081-d675-4996-9fd2-0387c00cfc21" providerId="AD" clId="Web-{2F3789D1-7C24-78B9-A94B-52086C5A0FEB}" dt="2021-04-09T14:12:16.435" v="633"/>
          <ac:grpSpMkLst>
            <pc:docMk/>
            <pc:sldMk cId="605082540" sldId="266"/>
            <ac:grpSpMk id="4" creationId="{3552156C-517F-4874-81BE-99F5E6A01054}"/>
          </ac:grpSpMkLst>
        </pc:grpChg>
      </pc:sldChg>
    </pc:docChg>
  </pc:docChgLst>
  <pc:docChgLst>
    <pc:chgData name="Elio Tognacca" userId="S::tognacca@etud.insa-toulouse.fr::7d81dc1c-eb42-4112-b953-fbd6cbec9ce0" providerId="AD" clId="Web-{669C7282-4BC1-8559-29A4-A4B0372E30DF}"/>
    <pc:docChg chg="addSld delSld modSld">
      <pc:chgData name="Elio Tognacca" userId="S::tognacca@etud.insa-toulouse.fr::7d81dc1c-eb42-4112-b953-fbd6cbec9ce0" providerId="AD" clId="Web-{669C7282-4BC1-8559-29A4-A4B0372E30DF}" dt="2021-04-16T00:33:21.226" v="179" actId="20577"/>
      <pc:docMkLst>
        <pc:docMk/>
      </pc:docMkLst>
      <pc:sldChg chg="addSp modSp">
        <pc:chgData name="Elio Tognacca" userId="S::tognacca@etud.insa-toulouse.fr::7d81dc1c-eb42-4112-b953-fbd6cbec9ce0" providerId="AD" clId="Web-{669C7282-4BC1-8559-29A4-A4B0372E30DF}" dt="2021-04-16T00:05:51.408" v="47" actId="1076"/>
        <pc:sldMkLst>
          <pc:docMk/>
          <pc:sldMk cId="3302927350" sldId="277"/>
        </pc:sldMkLst>
        <pc:spChg chg="add mod">
          <ac:chgData name="Elio Tognacca" userId="S::tognacca@etud.insa-toulouse.fr::7d81dc1c-eb42-4112-b953-fbd6cbec9ce0" providerId="AD" clId="Web-{669C7282-4BC1-8559-29A4-A4B0372E30DF}" dt="2021-04-16T00:05:51.408" v="47" actId="1076"/>
          <ac:spMkLst>
            <pc:docMk/>
            <pc:sldMk cId="3302927350" sldId="277"/>
            <ac:spMk id="2" creationId="{D357737E-2B95-42AB-91A5-6EB13EB1245F}"/>
          </ac:spMkLst>
        </pc:spChg>
      </pc:sldChg>
      <pc:sldChg chg="addSp delSp modSp new">
        <pc:chgData name="Elio Tognacca" userId="S::tognacca@etud.insa-toulouse.fr::7d81dc1c-eb42-4112-b953-fbd6cbec9ce0" providerId="AD" clId="Web-{669C7282-4BC1-8559-29A4-A4B0372E30DF}" dt="2021-04-16T00:25:15.122" v="139" actId="1076"/>
        <pc:sldMkLst>
          <pc:docMk/>
          <pc:sldMk cId="3475504422" sldId="294"/>
        </pc:sldMkLst>
        <pc:spChg chg="del">
          <ac:chgData name="Elio Tognacca" userId="S::tognacca@etud.insa-toulouse.fr::7d81dc1c-eb42-4112-b953-fbd6cbec9ce0" providerId="AD" clId="Web-{669C7282-4BC1-8559-29A4-A4B0372E30DF}" dt="2021-04-15T23:41:04.524" v="6"/>
          <ac:spMkLst>
            <pc:docMk/>
            <pc:sldMk cId="3475504422" sldId="294"/>
            <ac:spMk id="2" creationId="{3050A564-F805-4DF2-8A85-538384B63E5F}"/>
          </ac:spMkLst>
        </pc:spChg>
        <pc:spChg chg="del">
          <ac:chgData name="Elio Tognacca" userId="S::tognacca@etud.insa-toulouse.fr::7d81dc1c-eb42-4112-b953-fbd6cbec9ce0" providerId="AD" clId="Web-{669C7282-4BC1-8559-29A4-A4B0372E30DF}" dt="2021-04-15T23:41:03.821" v="5"/>
          <ac:spMkLst>
            <pc:docMk/>
            <pc:sldMk cId="3475504422" sldId="294"/>
            <ac:spMk id="4" creationId="{607CBEAB-23AD-4116-AA53-1FB59627E471}"/>
          </ac:spMkLst>
        </pc:spChg>
        <pc:spChg chg="add mod">
          <ac:chgData name="Elio Tognacca" userId="S::tognacca@etud.insa-toulouse.fr::7d81dc1c-eb42-4112-b953-fbd6cbec9ce0" providerId="AD" clId="Web-{669C7282-4BC1-8559-29A4-A4B0372E30DF}" dt="2021-04-16T00:24:57.325" v="132" actId="20577"/>
          <ac:spMkLst>
            <pc:docMk/>
            <pc:sldMk cId="3475504422" sldId="294"/>
            <ac:spMk id="4" creationId="{7116A86A-5FBB-43C4-BFEC-9683A9A8729C}"/>
          </ac:spMkLst>
        </pc:spChg>
        <pc:spChg chg="add mod">
          <ac:chgData name="Elio Tognacca" userId="S::tognacca@etud.insa-toulouse.fr::7d81dc1c-eb42-4112-b953-fbd6cbec9ce0" providerId="AD" clId="Web-{669C7282-4BC1-8559-29A4-A4B0372E30DF}" dt="2021-04-16T00:20:31.629" v="89" actId="1076"/>
          <ac:spMkLst>
            <pc:docMk/>
            <pc:sldMk cId="3475504422" sldId="294"/>
            <ac:spMk id="6" creationId="{679555B0-E10F-436E-885E-586A40C25045}"/>
          </ac:spMkLst>
        </pc:spChg>
        <pc:spChg chg="add mod">
          <ac:chgData name="Elio Tognacca" userId="S::tognacca@etud.insa-toulouse.fr::7d81dc1c-eb42-4112-b953-fbd6cbec9ce0" providerId="AD" clId="Web-{669C7282-4BC1-8559-29A4-A4B0372E30DF}" dt="2021-04-16T00:25:10.294" v="135" actId="1076"/>
          <ac:spMkLst>
            <pc:docMk/>
            <pc:sldMk cId="3475504422" sldId="294"/>
            <ac:spMk id="8" creationId="{32B4F39A-24A1-48D9-8EC3-4654963C802A}"/>
          </ac:spMkLst>
        </pc:spChg>
        <pc:picChg chg="add mod">
          <ac:chgData name="Elio Tognacca" userId="S::tognacca@etud.insa-toulouse.fr::7d81dc1c-eb42-4112-b953-fbd6cbec9ce0" providerId="AD" clId="Web-{669C7282-4BC1-8559-29A4-A4B0372E30DF}" dt="2021-04-16T00:23:58.215" v="109" actId="1076"/>
          <ac:picMkLst>
            <pc:docMk/>
            <pc:sldMk cId="3475504422" sldId="294"/>
            <ac:picMk id="2" creationId="{D8D41B58-02B5-4564-8F09-55D21718E56A}"/>
          </ac:picMkLst>
        </pc:picChg>
        <pc:picChg chg="add del mod">
          <ac:chgData name="Elio Tognacca" userId="S::tognacca@etud.insa-toulouse.fr::7d81dc1c-eb42-4112-b953-fbd6cbec9ce0" providerId="AD" clId="Web-{669C7282-4BC1-8559-29A4-A4B0372E30DF}" dt="2021-04-16T00:19:32.221" v="74"/>
          <ac:picMkLst>
            <pc:docMk/>
            <pc:sldMk cId="3475504422" sldId="294"/>
            <ac:picMk id="5" creationId="{2D70C8E6-158D-43B0-ACF8-127B7971C6C9}"/>
          </ac:picMkLst>
        </pc:picChg>
        <pc:picChg chg="add del mod">
          <ac:chgData name="Elio Tognacca" userId="S::tognacca@etud.insa-toulouse.fr::7d81dc1c-eb42-4112-b953-fbd6cbec9ce0" providerId="AD" clId="Web-{669C7282-4BC1-8559-29A4-A4B0372E30DF}" dt="2021-04-16T00:22:31.916" v="96"/>
          <ac:picMkLst>
            <pc:docMk/>
            <pc:sldMk cId="3475504422" sldId="294"/>
            <ac:picMk id="7" creationId="{5B380687-947E-4090-ABEE-92A8D84B786B}"/>
          </ac:picMkLst>
        </pc:picChg>
        <pc:picChg chg="add mod">
          <ac:chgData name="Elio Tognacca" userId="S::tognacca@etud.insa-toulouse.fr::7d81dc1c-eb42-4112-b953-fbd6cbec9ce0" providerId="AD" clId="Web-{669C7282-4BC1-8559-29A4-A4B0372E30DF}" dt="2021-04-16T00:25:15.122" v="139" actId="1076"/>
          <ac:picMkLst>
            <pc:docMk/>
            <pc:sldMk cId="3475504422" sldId="294"/>
            <ac:picMk id="9" creationId="{A6783472-156A-45A4-B64F-496B0226C3A0}"/>
          </ac:picMkLst>
        </pc:picChg>
      </pc:sldChg>
      <pc:sldChg chg="delSp add del replId">
        <pc:chgData name="Elio Tognacca" userId="S::tognacca@etud.insa-toulouse.fr::7d81dc1c-eb42-4112-b953-fbd6cbec9ce0" providerId="AD" clId="Web-{669C7282-4BC1-8559-29A4-A4B0372E30DF}" dt="2021-04-16T00:25:40.751" v="140"/>
        <pc:sldMkLst>
          <pc:docMk/>
          <pc:sldMk cId="1467968652" sldId="295"/>
        </pc:sldMkLst>
        <pc:spChg chg="del">
          <ac:chgData name="Elio Tognacca" userId="S::tognacca@etud.insa-toulouse.fr::7d81dc1c-eb42-4112-b953-fbd6cbec9ce0" providerId="AD" clId="Web-{669C7282-4BC1-8559-29A4-A4B0372E30DF}" dt="2021-04-15T23:41:07.962" v="8"/>
          <ac:spMkLst>
            <pc:docMk/>
            <pc:sldMk cId="1467968652" sldId="295"/>
            <ac:spMk id="2" creationId="{3050A564-F805-4DF2-8A85-538384B63E5F}"/>
          </ac:spMkLst>
        </pc:spChg>
        <pc:spChg chg="del">
          <ac:chgData name="Elio Tognacca" userId="S::tognacca@etud.insa-toulouse.fr::7d81dc1c-eb42-4112-b953-fbd6cbec9ce0" providerId="AD" clId="Web-{669C7282-4BC1-8559-29A4-A4B0372E30DF}" dt="2021-04-15T23:41:07.305" v="7"/>
          <ac:spMkLst>
            <pc:docMk/>
            <pc:sldMk cId="1467968652" sldId="295"/>
            <ac:spMk id="4" creationId="{607CBEAB-23AD-4116-AA53-1FB59627E471}"/>
          </ac:spMkLst>
        </pc:spChg>
      </pc:sldChg>
      <pc:sldChg chg="addSp delSp modSp add replId">
        <pc:chgData name="Elio Tognacca" userId="S::tognacca@etud.insa-toulouse.fr::7d81dc1c-eb42-4112-b953-fbd6cbec9ce0" providerId="AD" clId="Web-{669C7282-4BC1-8559-29A4-A4B0372E30DF}" dt="2021-04-16T00:33:21.226" v="179" actId="20577"/>
        <pc:sldMkLst>
          <pc:docMk/>
          <pc:sldMk cId="3152373796" sldId="296"/>
        </pc:sldMkLst>
        <pc:spChg chg="del">
          <ac:chgData name="Elio Tognacca" userId="S::tognacca@etud.insa-toulouse.fr::7d81dc1c-eb42-4112-b953-fbd6cbec9ce0" providerId="AD" clId="Web-{669C7282-4BC1-8559-29A4-A4B0372E30DF}" dt="2021-04-15T23:41:01.305" v="4"/>
          <ac:spMkLst>
            <pc:docMk/>
            <pc:sldMk cId="3152373796" sldId="296"/>
            <ac:spMk id="2" creationId="{3050A564-F805-4DF2-8A85-538384B63E5F}"/>
          </ac:spMkLst>
        </pc:spChg>
        <pc:spChg chg="del">
          <ac:chgData name="Elio Tognacca" userId="S::tognacca@etud.insa-toulouse.fr::7d81dc1c-eb42-4112-b953-fbd6cbec9ce0" providerId="AD" clId="Web-{669C7282-4BC1-8559-29A4-A4B0372E30DF}" dt="2021-04-15T23:41:00.383" v="3"/>
          <ac:spMkLst>
            <pc:docMk/>
            <pc:sldMk cId="3152373796" sldId="296"/>
            <ac:spMk id="4" creationId="{607CBEAB-23AD-4116-AA53-1FB59627E471}"/>
          </ac:spMkLst>
        </pc:spChg>
        <pc:spChg chg="add mod">
          <ac:chgData name="Elio Tognacca" userId="S::tognacca@etud.insa-toulouse.fr::7d81dc1c-eb42-4112-b953-fbd6cbec9ce0" providerId="AD" clId="Web-{669C7282-4BC1-8559-29A4-A4B0372E30DF}" dt="2021-04-16T00:29:02.017" v="163" actId="20577"/>
          <ac:spMkLst>
            <pc:docMk/>
            <pc:sldMk cId="3152373796" sldId="296"/>
            <ac:spMk id="5" creationId="{E668FE73-1898-4736-9FF5-1BAFDCB05021}"/>
          </ac:spMkLst>
        </pc:spChg>
        <pc:spChg chg="add mod">
          <ac:chgData name="Elio Tognacca" userId="S::tognacca@etud.insa-toulouse.fr::7d81dc1c-eb42-4112-b953-fbd6cbec9ce0" providerId="AD" clId="Web-{669C7282-4BC1-8559-29A4-A4B0372E30DF}" dt="2021-04-16T00:33:21.226" v="179" actId="20577"/>
          <ac:spMkLst>
            <pc:docMk/>
            <pc:sldMk cId="3152373796" sldId="296"/>
            <ac:spMk id="7" creationId="{95E20E12-B0B0-4046-8C7C-9093C4D43377}"/>
          </ac:spMkLst>
        </pc:spChg>
        <pc:picChg chg="add mod">
          <ac:chgData name="Elio Tognacca" userId="S::tognacca@etud.insa-toulouse.fr::7d81dc1c-eb42-4112-b953-fbd6cbec9ce0" providerId="AD" clId="Web-{669C7282-4BC1-8559-29A4-A4B0372E30DF}" dt="2021-04-16T00:27:59.954" v="147" actId="1076"/>
          <ac:picMkLst>
            <pc:docMk/>
            <pc:sldMk cId="3152373796" sldId="296"/>
            <ac:picMk id="2" creationId="{2CA01E84-8CE1-4102-93F2-B3CC725C5322}"/>
          </ac:picMkLst>
        </pc:picChg>
        <pc:picChg chg="add mod">
          <ac:chgData name="Elio Tognacca" userId="S::tognacca@etud.insa-toulouse.fr::7d81dc1c-eb42-4112-b953-fbd6cbec9ce0" providerId="AD" clId="Web-{669C7282-4BC1-8559-29A4-A4B0372E30DF}" dt="2021-04-16T00:33:04.928" v="170" actId="1076"/>
          <ac:picMkLst>
            <pc:docMk/>
            <pc:sldMk cId="3152373796" sldId="296"/>
            <ac:picMk id="6" creationId="{67300435-1B1B-4340-BD95-5A8694AA9CCD}"/>
          </ac:picMkLst>
        </pc:picChg>
      </pc:sldChg>
    </pc:docChg>
  </pc:docChgLst>
  <pc:docChgLst>
    <pc:chgData name="Sarah Kindness" userId="S::kindness@etud.insa-toulouse.fr::51645658-b624-475a-a26c-1516342e106a" providerId="AD" clId="Web-{63A18D62-5014-DA9D-EB2B-1B099B969E38}"/>
    <pc:docChg chg="addSld delSld modSld">
      <pc:chgData name="Sarah Kindness" userId="S::kindness@etud.insa-toulouse.fr::51645658-b624-475a-a26c-1516342e106a" providerId="AD" clId="Web-{63A18D62-5014-DA9D-EB2B-1B099B969E38}" dt="2021-04-14T15:33:57.630" v="406"/>
      <pc:docMkLst>
        <pc:docMk/>
      </pc:docMkLst>
      <pc:sldChg chg="modSp">
        <pc:chgData name="Sarah Kindness" userId="S::kindness@etud.insa-toulouse.fr::51645658-b624-475a-a26c-1516342e106a" providerId="AD" clId="Web-{63A18D62-5014-DA9D-EB2B-1B099B969E38}" dt="2021-04-14T15:33:57.630" v="406"/>
        <pc:sldMkLst>
          <pc:docMk/>
          <pc:sldMk cId="1486205593" sldId="261"/>
        </pc:sldMkLst>
        <pc:graphicFrameChg chg="modGraphic">
          <ac:chgData name="Sarah Kindness" userId="S::kindness@etud.insa-toulouse.fr::51645658-b624-475a-a26c-1516342e106a" providerId="AD" clId="Web-{63A18D62-5014-DA9D-EB2B-1B099B969E38}" dt="2021-04-14T15:33:27.848" v="403"/>
          <ac:graphicFrameMkLst>
            <pc:docMk/>
            <pc:sldMk cId="1486205593" sldId="261"/>
            <ac:graphicFrameMk id="14" creationId="{976A08D0-6CAA-4B73-99C9-8199E186AC9D}"/>
          </ac:graphicFrameMkLst>
        </pc:graphicFrameChg>
        <pc:graphicFrameChg chg="modGraphic">
          <ac:chgData name="Sarah Kindness" userId="S::kindness@etud.insa-toulouse.fr::51645658-b624-475a-a26c-1516342e106a" providerId="AD" clId="Web-{63A18D62-5014-DA9D-EB2B-1B099B969E38}" dt="2021-04-14T15:32:59.144" v="401"/>
          <ac:graphicFrameMkLst>
            <pc:docMk/>
            <pc:sldMk cId="1486205593" sldId="261"/>
            <ac:graphicFrameMk id="16" creationId="{1FBBC909-2DE2-48DD-A3B9-44D847963CBE}"/>
          </ac:graphicFrameMkLst>
        </pc:graphicFrameChg>
        <pc:graphicFrameChg chg="modGraphic">
          <ac:chgData name="Sarah Kindness" userId="S::kindness@etud.insa-toulouse.fr::51645658-b624-475a-a26c-1516342e106a" providerId="AD" clId="Web-{63A18D62-5014-DA9D-EB2B-1B099B969E38}" dt="2021-04-14T15:33:57.630" v="406"/>
          <ac:graphicFrameMkLst>
            <pc:docMk/>
            <pc:sldMk cId="1486205593" sldId="261"/>
            <ac:graphicFrameMk id="17" creationId="{4413EDB2-DBFC-4EB3-8E92-489179CC3D5F}"/>
          </ac:graphicFrameMkLst>
        </pc:graphicFrameChg>
      </pc:sldChg>
      <pc:sldChg chg="addSp delSp modSp">
        <pc:chgData name="Sarah Kindness" userId="S::kindness@etud.insa-toulouse.fr::51645658-b624-475a-a26c-1516342e106a" providerId="AD" clId="Web-{63A18D62-5014-DA9D-EB2B-1B099B969E38}" dt="2021-04-14T14:15:21.655" v="393" actId="1076"/>
        <pc:sldMkLst>
          <pc:docMk/>
          <pc:sldMk cId="1747787290" sldId="272"/>
        </pc:sldMkLst>
        <pc:spChg chg="add mod">
          <ac:chgData name="Sarah Kindness" userId="S::kindness@etud.insa-toulouse.fr::51645658-b624-475a-a26c-1516342e106a" providerId="AD" clId="Web-{63A18D62-5014-DA9D-EB2B-1B099B969E38}" dt="2021-04-14T14:15:09.654" v="392" actId="1076"/>
          <ac:spMkLst>
            <pc:docMk/>
            <pc:sldMk cId="1747787290" sldId="272"/>
            <ac:spMk id="9" creationId="{43F6FAAA-D8C1-4CCD-9F4E-DA6C9B7B74CA}"/>
          </ac:spMkLst>
        </pc:spChg>
        <pc:picChg chg="add del mod">
          <ac:chgData name="Sarah Kindness" userId="S::kindness@etud.insa-toulouse.fr::51645658-b624-475a-a26c-1516342e106a" providerId="AD" clId="Web-{63A18D62-5014-DA9D-EB2B-1B099B969E38}" dt="2021-04-14T14:14:14.026" v="361"/>
          <ac:picMkLst>
            <pc:docMk/>
            <pc:sldMk cId="1747787290" sldId="272"/>
            <ac:picMk id="4" creationId="{59AFF51F-1CAF-44E8-B87E-65BCFDD36EC1}"/>
          </ac:picMkLst>
        </pc:picChg>
        <pc:picChg chg="add mod">
          <ac:chgData name="Sarah Kindness" userId="S::kindness@etud.insa-toulouse.fr::51645658-b624-475a-a26c-1516342e106a" providerId="AD" clId="Web-{63A18D62-5014-DA9D-EB2B-1B099B969E38}" dt="2021-04-14T14:15:21.655" v="393" actId="1076"/>
          <ac:picMkLst>
            <pc:docMk/>
            <pc:sldMk cId="1747787290" sldId="272"/>
            <ac:picMk id="6" creationId="{391026CD-3FF8-4053-84F0-B68216751534}"/>
          </ac:picMkLst>
        </pc:picChg>
        <pc:picChg chg="add mod">
          <ac:chgData name="Sarah Kindness" userId="S::kindness@etud.insa-toulouse.fr::51645658-b624-475a-a26c-1516342e106a" providerId="AD" clId="Web-{63A18D62-5014-DA9D-EB2B-1B099B969E38}" dt="2021-04-14T14:13:55.338" v="359" actId="1076"/>
          <ac:picMkLst>
            <pc:docMk/>
            <pc:sldMk cId="1747787290" sldId="272"/>
            <ac:picMk id="8" creationId="{46C42284-4FE1-4B95-AEB9-EB4F270750F7}"/>
          </ac:picMkLst>
        </pc:picChg>
      </pc:sldChg>
      <pc:sldChg chg="addSp delSp modSp">
        <pc:chgData name="Sarah Kindness" userId="S::kindness@etud.insa-toulouse.fr::51645658-b624-475a-a26c-1516342e106a" providerId="AD" clId="Web-{63A18D62-5014-DA9D-EB2B-1B099B969E38}" dt="2021-04-14T13:55:28.004" v="352"/>
        <pc:sldMkLst>
          <pc:docMk/>
          <pc:sldMk cId="810670087" sldId="282"/>
        </pc:sldMkLst>
        <pc:graphicFrameChg chg="del">
          <ac:chgData name="Sarah Kindness" userId="S::kindness@etud.insa-toulouse.fr::51645658-b624-475a-a26c-1516342e106a" providerId="AD" clId="Web-{63A18D62-5014-DA9D-EB2B-1B099B969E38}" dt="2021-04-14T13:30:12.676" v="17"/>
          <ac:graphicFrameMkLst>
            <pc:docMk/>
            <pc:sldMk cId="810670087" sldId="282"/>
            <ac:graphicFrameMk id="4" creationId="{666B5241-3149-4EDD-A7CE-3E216C293CF8}"/>
          </ac:graphicFrameMkLst>
        </pc:graphicFrameChg>
        <pc:graphicFrameChg chg="add del modGraphic">
          <ac:chgData name="Sarah Kindness" userId="S::kindness@etud.insa-toulouse.fr::51645658-b624-475a-a26c-1516342e106a" providerId="AD" clId="Web-{63A18D62-5014-DA9D-EB2B-1B099B969E38}" dt="2021-04-14T13:33:02.343" v="28"/>
          <ac:graphicFrameMkLst>
            <pc:docMk/>
            <pc:sldMk cId="810670087" sldId="282"/>
            <ac:graphicFrameMk id="7" creationId="{93551B36-7084-4CB0-89DF-57BBC63E6E05}"/>
          </ac:graphicFrameMkLst>
        </pc:graphicFrameChg>
        <pc:graphicFrameChg chg="add mod modGraphic">
          <ac:chgData name="Sarah Kindness" userId="S::kindness@etud.insa-toulouse.fr::51645658-b624-475a-a26c-1516342e106a" providerId="AD" clId="Web-{63A18D62-5014-DA9D-EB2B-1B099B969E38}" dt="2021-04-14T13:55:28.004" v="352"/>
          <ac:graphicFrameMkLst>
            <pc:docMk/>
            <pc:sldMk cId="810670087" sldId="282"/>
            <ac:graphicFrameMk id="8" creationId="{BE65C44A-4217-407D-95EA-DD4E101EF107}"/>
          </ac:graphicFrameMkLst>
        </pc:graphicFrameChg>
        <pc:picChg chg="mod">
          <ac:chgData name="Sarah Kindness" userId="S::kindness@etud.insa-toulouse.fr::51645658-b624-475a-a26c-1516342e106a" providerId="AD" clId="Web-{63A18D62-5014-DA9D-EB2B-1B099B969E38}" dt="2021-04-14T13:31:28.259" v="21" actId="1076"/>
          <ac:picMkLst>
            <pc:docMk/>
            <pc:sldMk cId="810670087" sldId="282"/>
            <ac:picMk id="5" creationId="{DF45A73D-74D4-4642-91A5-673531231331}"/>
          </ac:picMkLst>
        </pc:picChg>
        <pc:picChg chg="del mod">
          <ac:chgData name="Sarah Kindness" userId="S::kindness@etud.insa-toulouse.fr::51645658-b624-475a-a26c-1516342e106a" providerId="AD" clId="Web-{63A18D62-5014-DA9D-EB2B-1B099B969E38}" dt="2021-04-14T13:31:17.837" v="18"/>
          <ac:picMkLst>
            <pc:docMk/>
            <pc:sldMk cId="810670087" sldId="282"/>
            <ac:picMk id="6" creationId="{76AD677B-8B1F-4468-867B-DF814F011C1E}"/>
          </ac:picMkLst>
        </pc:picChg>
      </pc:sldChg>
      <pc:sldChg chg="add del">
        <pc:chgData name="Sarah Kindness" userId="S::kindness@etud.insa-toulouse.fr::51645658-b624-475a-a26c-1516342e106a" providerId="AD" clId="Web-{63A18D62-5014-DA9D-EB2B-1B099B969E38}" dt="2021-04-14T13:29:01.406" v="5"/>
        <pc:sldMkLst>
          <pc:docMk/>
          <pc:sldMk cId="242088271" sldId="283"/>
        </pc:sldMkLst>
      </pc:sldChg>
      <pc:sldChg chg="delSp modSp add replId">
        <pc:chgData name="Sarah Kindness" userId="S::kindness@etud.insa-toulouse.fr::51645658-b624-475a-a26c-1516342e106a" providerId="AD" clId="Web-{63A18D62-5014-DA9D-EB2B-1B099B969E38}" dt="2021-04-14T13:29:59.285" v="16" actId="1076"/>
        <pc:sldMkLst>
          <pc:docMk/>
          <pc:sldMk cId="3758651374" sldId="283"/>
        </pc:sldMkLst>
        <pc:spChg chg="del">
          <ac:chgData name="Sarah Kindness" userId="S::kindness@etud.insa-toulouse.fr::51645658-b624-475a-a26c-1516342e106a" providerId="AD" clId="Web-{63A18D62-5014-DA9D-EB2B-1B099B969E38}" dt="2021-04-14T13:29:18.220" v="7"/>
          <ac:spMkLst>
            <pc:docMk/>
            <pc:sldMk cId="3758651374" sldId="283"/>
            <ac:spMk id="3" creationId="{AF3B0AC1-A573-44DF-A734-5E95D586C821}"/>
          </ac:spMkLst>
        </pc:spChg>
        <pc:graphicFrameChg chg="mod">
          <ac:chgData name="Sarah Kindness" userId="S::kindness@etud.insa-toulouse.fr::51645658-b624-475a-a26c-1516342e106a" providerId="AD" clId="Web-{63A18D62-5014-DA9D-EB2B-1B099B969E38}" dt="2021-04-14T13:29:49.663" v="13" actId="1076"/>
          <ac:graphicFrameMkLst>
            <pc:docMk/>
            <pc:sldMk cId="3758651374" sldId="283"/>
            <ac:graphicFrameMk id="4" creationId="{666B5241-3149-4EDD-A7CE-3E216C293CF8}"/>
          </ac:graphicFrameMkLst>
        </pc:graphicFrameChg>
        <pc:picChg chg="del">
          <ac:chgData name="Sarah Kindness" userId="S::kindness@etud.insa-toulouse.fr::51645658-b624-475a-a26c-1516342e106a" providerId="AD" clId="Web-{63A18D62-5014-DA9D-EB2B-1B099B969E38}" dt="2021-04-14T13:29:23.095" v="8"/>
          <ac:picMkLst>
            <pc:docMk/>
            <pc:sldMk cId="3758651374" sldId="283"/>
            <ac:picMk id="5" creationId="{DF45A73D-74D4-4642-91A5-673531231331}"/>
          </ac:picMkLst>
        </pc:picChg>
        <pc:picChg chg="mod">
          <ac:chgData name="Sarah Kindness" userId="S::kindness@etud.insa-toulouse.fr::51645658-b624-475a-a26c-1516342e106a" providerId="AD" clId="Web-{63A18D62-5014-DA9D-EB2B-1B099B969E38}" dt="2021-04-14T13:29:59.285" v="16" actId="1076"/>
          <ac:picMkLst>
            <pc:docMk/>
            <pc:sldMk cId="3758651374" sldId="283"/>
            <ac:picMk id="6" creationId="{76AD677B-8B1F-4468-867B-DF814F011C1E}"/>
          </ac:picMkLst>
        </pc:picChg>
      </pc:sldChg>
      <pc:sldChg chg="del">
        <pc:chgData name="Sarah Kindness" userId="S::kindness@etud.insa-toulouse.fr::51645658-b624-475a-a26c-1516342e106a" providerId="AD" clId="Web-{63A18D62-5014-DA9D-EB2B-1B099B969E38}" dt="2021-04-14T14:17:25.772" v="394"/>
        <pc:sldMkLst>
          <pc:docMk/>
          <pc:sldMk cId="60502180" sldId="284"/>
        </pc:sldMkLst>
      </pc:sldChg>
      <pc:sldChg chg="del">
        <pc:chgData name="Sarah Kindness" userId="S::kindness@etud.insa-toulouse.fr::51645658-b624-475a-a26c-1516342e106a" providerId="AD" clId="Web-{63A18D62-5014-DA9D-EB2B-1B099B969E38}" dt="2021-04-14T15:26:30.779" v="395"/>
        <pc:sldMkLst>
          <pc:docMk/>
          <pc:sldMk cId="980918417" sldId="284"/>
        </pc:sldMkLst>
      </pc:sldChg>
      <pc:sldChg chg="add del replId">
        <pc:chgData name="Sarah Kindness" userId="S::kindness@etud.insa-toulouse.fr::51645658-b624-475a-a26c-1516342e106a" providerId="AD" clId="Web-{63A18D62-5014-DA9D-EB2B-1B099B969E38}" dt="2021-04-14T14:14:25.464" v="363"/>
        <pc:sldMkLst>
          <pc:docMk/>
          <pc:sldMk cId="2792920440" sldId="285"/>
        </pc:sldMkLst>
      </pc:sldChg>
    </pc:docChg>
  </pc:docChgLst>
  <pc:docChgLst>
    <pc:chgData name="Elio Tognacca" userId="S::tognacca@etud.insa-toulouse.fr::7d81dc1c-eb42-4112-b953-fbd6cbec9ce0" providerId="AD" clId="Web-{2CB36609-EF4C-94F4-A97D-32970854EAF1}"/>
    <pc:docChg chg="addSld delSld modSld sldOrd">
      <pc:chgData name="Elio Tognacca" userId="S::tognacca@etud.insa-toulouse.fr::7d81dc1c-eb42-4112-b953-fbd6cbec9ce0" providerId="AD" clId="Web-{2CB36609-EF4C-94F4-A97D-32970854EAF1}" dt="2021-04-13T07:48:48.042" v="150" actId="14100"/>
      <pc:docMkLst>
        <pc:docMk/>
      </pc:docMkLst>
      <pc:sldChg chg="del">
        <pc:chgData name="Elio Tognacca" userId="S::tognacca@etud.insa-toulouse.fr::7d81dc1c-eb42-4112-b953-fbd6cbec9ce0" providerId="AD" clId="Web-{2CB36609-EF4C-94F4-A97D-32970854EAF1}" dt="2021-04-13T07:42:13.262" v="106"/>
        <pc:sldMkLst>
          <pc:docMk/>
          <pc:sldMk cId="3511359852" sldId="263"/>
        </pc:sldMkLst>
      </pc:sldChg>
      <pc:sldChg chg="modSp">
        <pc:chgData name="Elio Tognacca" userId="S::tognacca@etud.insa-toulouse.fr::7d81dc1c-eb42-4112-b953-fbd6cbec9ce0" providerId="AD" clId="Web-{2CB36609-EF4C-94F4-A97D-32970854EAF1}" dt="2021-04-13T07:23:28.680" v="8"/>
        <pc:sldMkLst>
          <pc:docMk/>
          <pc:sldMk cId="2401883745" sldId="270"/>
        </pc:sldMkLst>
        <pc:graphicFrameChg chg="mod modGraphic">
          <ac:chgData name="Elio Tognacca" userId="S::tognacca@etud.insa-toulouse.fr::7d81dc1c-eb42-4112-b953-fbd6cbec9ce0" providerId="AD" clId="Web-{2CB36609-EF4C-94F4-A97D-32970854EAF1}" dt="2021-04-13T07:23:28.680" v="8"/>
          <ac:graphicFrameMkLst>
            <pc:docMk/>
            <pc:sldMk cId="2401883745" sldId="270"/>
            <ac:graphicFrameMk id="14" creationId="{BF05B841-11C0-446B-931C-072FF0D63856}"/>
          </ac:graphicFrameMkLst>
        </pc:graphicFrameChg>
      </pc:sldChg>
      <pc:sldChg chg="addSp delSp modSp add ord replId">
        <pc:chgData name="Elio Tognacca" userId="S::tognacca@etud.insa-toulouse.fr::7d81dc1c-eb42-4112-b953-fbd6cbec9ce0" providerId="AD" clId="Web-{2CB36609-EF4C-94F4-A97D-32970854EAF1}" dt="2021-04-13T07:48:48.042" v="150" actId="14100"/>
        <pc:sldMkLst>
          <pc:docMk/>
          <pc:sldMk cId="1727835877" sldId="271"/>
        </pc:sldMkLst>
        <pc:spChg chg="mod">
          <ac:chgData name="Elio Tognacca" userId="S::tognacca@etud.insa-toulouse.fr::7d81dc1c-eb42-4112-b953-fbd6cbec9ce0" providerId="AD" clId="Web-{2CB36609-EF4C-94F4-A97D-32970854EAF1}" dt="2021-04-13T07:26:35.777" v="46" actId="20577"/>
          <ac:spMkLst>
            <pc:docMk/>
            <pc:sldMk cId="1727835877" sldId="271"/>
            <ac:spMk id="2" creationId="{00000000-0000-0000-0000-000000000000}"/>
          </ac:spMkLst>
        </pc:spChg>
        <pc:spChg chg="add del mod">
          <ac:chgData name="Elio Tognacca" userId="S::tognacca@etud.insa-toulouse.fr::7d81dc1c-eb42-4112-b953-fbd6cbec9ce0" providerId="AD" clId="Web-{2CB36609-EF4C-94F4-A97D-32970854EAF1}" dt="2021-04-13T07:25:05.229" v="30" actId="20577"/>
          <ac:spMkLst>
            <pc:docMk/>
            <pc:sldMk cId="1727835877" sldId="271"/>
            <ac:spMk id="5" creationId="{0E9AAA63-A925-4158-B93F-C4871D4256F1}"/>
          </ac:spMkLst>
        </pc:spChg>
        <pc:spChg chg="add del">
          <ac:chgData name="Elio Tognacca" userId="S::tognacca@etud.insa-toulouse.fr::7d81dc1c-eb42-4112-b953-fbd6cbec9ce0" providerId="AD" clId="Web-{2CB36609-EF4C-94F4-A97D-32970854EAF1}" dt="2021-04-13T07:24:24.978" v="18"/>
          <ac:spMkLst>
            <pc:docMk/>
            <pc:sldMk cId="1727835877" sldId="271"/>
            <ac:spMk id="9" creationId="{BDC9641D-870D-494F-A75D-76DA1CA7E5CC}"/>
          </ac:spMkLst>
        </pc:spChg>
        <pc:spChg chg="del">
          <ac:chgData name="Elio Tognacca" userId="S::tognacca@etud.insa-toulouse.fr::7d81dc1c-eb42-4112-b953-fbd6cbec9ce0" providerId="AD" clId="Web-{2CB36609-EF4C-94F4-A97D-32970854EAF1}" dt="2021-04-13T07:24:14.384" v="11"/>
          <ac:spMkLst>
            <pc:docMk/>
            <pc:sldMk cId="1727835877" sldId="271"/>
            <ac:spMk id="27" creationId="{D3E1C96B-C825-4894-B3EF-03633939BC9A}"/>
          </ac:spMkLst>
        </pc:spChg>
        <pc:spChg chg="del">
          <ac:chgData name="Elio Tognacca" userId="S::tognacca@etud.insa-toulouse.fr::7d81dc1c-eb42-4112-b953-fbd6cbec9ce0" providerId="AD" clId="Web-{2CB36609-EF4C-94F4-A97D-32970854EAF1}" dt="2021-04-13T07:24:11.009" v="10"/>
          <ac:spMkLst>
            <pc:docMk/>
            <pc:sldMk cId="1727835877" sldId="271"/>
            <ac:spMk id="28" creationId="{26DBFF43-4587-41C6-91BA-B173F037E677}"/>
          </ac:spMkLst>
        </pc:spChg>
        <pc:grpChg chg="add del mod">
          <ac:chgData name="Elio Tognacca" userId="S::tognacca@etud.insa-toulouse.fr::7d81dc1c-eb42-4112-b953-fbd6cbec9ce0" providerId="AD" clId="Web-{2CB36609-EF4C-94F4-A97D-32970854EAF1}" dt="2021-04-13T07:26:42.043" v="48"/>
          <ac:grpSpMkLst>
            <pc:docMk/>
            <pc:sldMk cId="1727835877" sldId="271"/>
            <ac:grpSpMk id="31" creationId="{9E5DA6E9-7BFF-4D41-AAC5-FEAC925D9E20}"/>
          </ac:grpSpMkLst>
        </pc:grpChg>
        <pc:picChg chg="add mod modCrop">
          <ac:chgData name="Elio Tognacca" userId="S::tognacca@etud.insa-toulouse.fr::7d81dc1c-eb42-4112-b953-fbd6cbec9ce0" providerId="AD" clId="Web-{2CB36609-EF4C-94F4-A97D-32970854EAF1}" dt="2021-04-13T07:44:49.561" v="149" actId="14100"/>
          <ac:picMkLst>
            <pc:docMk/>
            <pc:sldMk cId="1727835877" sldId="271"/>
            <ac:picMk id="3" creationId="{A65B87F0-95EE-4A21-A641-54E2774CA7AF}"/>
          </ac:picMkLst>
        </pc:picChg>
        <pc:picChg chg="add mod modCrop">
          <ac:chgData name="Elio Tognacca" userId="S::tognacca@etud.insa-toulouse.fr::7d81dc1c-eb42-4112-b953-fbd6cbec9ce0" providerId="AD" clId="Web-{2CB36609-EF4C-94F4-A97D-32970854EAF1}" dt="2021-04-13T07:48:48.042" v="150" actId="14100"/>
          <ac:picMkLst>
            <pc:docMk/>
            <pc:sldMk cId="1727835877" sldId="271"/>
            <ac:picMk id="4" creationId="{01C12F4F-3E7F-47DF-9D60-19DADDD959CB}"/>
          </ac:picMkLst>
        </pc:picChg>
        <pc:picChg chg="del">
          <ac:chgData name="Elio Tognacca" userId="S::tognacca@etud.insa-toulouse.fr::7d81dc1c-eb42-4112-b953-fbd6cbec9ce0" providerId="AD" clId="Web-{2CB36609-EF4C-94F4-A97D-32970854EAF1}" dt="2021-04-13T07:24:15.634" v="12"/>
          <ac:picMkLst>
            <pc:docMk/>
            <pc:sldMk cId="1727835877" sldId="271"/>
            <ac:picMk id="14" creationId="{249A0512-B644-4AAC-A5A3-5BB4D5FA12A1}"/>
          </ac:picMkLst>
        </pc:picChg>
        <pc:picChg chg="del">
          <ac:chgData name="Elio Tognacca" userId="S::tognacca@etud.insa-toulouse.fr::7d81dc1c-eb42-4112-b953-fbd6cbec9ce0" providerId="AD" clId="Web-{2CB36609-EF4C-94F4-A97D-32970854EAF1}" dt="2021-04-13T07:24:23.509" v="17"/>
          <ac:picMkLst>
            <pc:docMk/>
            <pc:sldMk cId="1727835877" sldId="271"/>
            <ac:picMk id="15" creationId="{074CA7AF-44D6-4C65-B4A3-C617F99925E2}"/>
          </ac:picMkLst>
        </pc:picChg>
        <pc:picChg chg="del">
          <ac:chgData name="Elio Tognacca" userId="S::tognacca@etud.insa-toulouse.fr::7d81dc1c-eb42-4112-b953-fbd6cbec9ce0" providerId="AD" clId="Web-{2CB36609-EF4C-94F4-A97D-32970854EAF1}" dt="2021-04-13T07:24:25.744" v="19"/>
          <ac:picMkLst>
            <pc:docMk/>
            <pc:sldMk cId="1727835877" sldId="271"/>
            <ac:picMk id="16" creationId="{76D77D87-399C-42B7-9571-2F2316674931}"/>
          </ac:picMkLst>
        </pc:picChg>
      </pc:sldChg>
      <pc:sldChg chg="delSp modSp add replId">
        <pc:chgData name="Elio Tognacca" userId="S::tognacca@etud.insa-toulouse.fr::7d81dc1c-eb42-4112-b953-fbd6cbec9ce0" providerId="AD" clId="Web-{2CB36609-EF4C-94F4-A97D-32970854EAF1}" dt="2021-04-13T07:29:06.514" v="85" actId="1076"/>
        <pc:sldMkLst>
          <pc:docMk/>
          <pc:sldMk cId="1747787290" sldId="272"/>
        </pc:sldMkLst>
        <pc:spChg chg="mod">
          <ac:chgData name="Elio Tognacca" userId="S::tognacca@etud.insa-toulouse.fr::7d81dc1c-eb42-4112-b953-fbd6cbec9ce0" providerId="AD" clId="Web-{2CB36609-EF4C-94F4-A97D-32970854EAF1}" dt="2021-04-13T07:29:06.514" v="85" actId="1076"/>
          <ac:spMkLst>
            <pc:docMk/>
            <pc:sldMk cId="1747787290" sldId="272"/>
            <ac:spMk id="2" creationId="{00000000-0000-0000-0000-000000000000}"/>
          </ac:spMkLst>
        </pc:spChg>
        <pc:grpChg chg="del">
          <ac:chgData name="Elio Tognacca" userId="S::tognacca@etud.insa-toulouse.fr::7d81dc1c-eb42-4112-b953-fbd6cbec9ce0" providerId="AD" clId="Web-{2CB36609-EF4C-94F4-A97D-32970854EAF1}" dt="2021-04-13T07:28:24.466" v="57"/>
          <ac:grpSpMkLst>
            <pc:docMk/>
            <pc:sldMk cId="1747787290" sldId="272"/>
            <ac:grpSpMk id="5" creationId="{39C74399-DD91-4F68-9441-C19E029BB88C}"/>
          </ac:grpSpMkLst>
        </pc:grpChg>
      </pc:sldChg>
      <pc:sldChg chg="addSp delSp modSp add replId">
        <pc:chgData name="Elio Tognacca" userId="S::tognacca@etud.insa-toulouse.fr::7d81dc1c-eb42-4112-b953-fbd6cbec9ce0" providerId="AD" clId="Web-{2CB36609-EF4C-94F4-A97D-32970854EAF1}" dt="2021-04-13T07:29:27.968" v="95" actId="20577"/>
        <pc:sldMkLst>
          <pc:docMk/>
          <pc:sldMk cId="10880486" sldId="273"/>
        </pc:sldMkLst>
        <pc:spChg chg="del">
          <ac:chgData name="Elio Tognacca" userId="S::tognacca@etud.insa-toulouse.fr::7d81dc1c-eb42-4112-b953-fbd6cbec9ce0" providerId="AD" clId="Web-{2CB36609-EF4C-94F4-A97D-32970854EAF1}" dt="2021-04-13T07:29:12.514" v="86"/>
          <ac:spMkLst>
            <pc:docMk/>
            <pc:sldMk cId="10880486" sldId="273"/>
            <ac:spMk id="2" creationId="{00000000-0000-0000-0000-000000000000}"/>
          </ac:spMkLst>
        </pc:spChg>
        <pc:spChg chg="add del mod">
          <ac:chgData name="Elio Tognacca" userId="S::tognacca@etud.insa-toulouse.fr::7d81dc1c-eb42-4112-b953-fbd6cbec9ce0" providerId="AD" clId="Web-{2CB36609-EF4C-94F4-A97D-32970854EAF1}" dt="2021-04-13T07:29:14.655" v="87"/>
          <ac:spMkLst>
            <pc:docMk/>
            <pc:sldMk cId="10880486" sldId="273"/>
            <ac:spMk id="4" creationId="{82F1D54A-4E04-4D6C-8D52-6A3C0D543C95}"/>
          </ac:spMkLst>
        </pc:spChg>
        <pc:spChg chg="add mod">
          <ac:chgData name="Elio Tognacca" userId="S::tognacca@etud.insa-toulouse.fr::7d81dc1c-eb42-4112-b953-fbd6cbec9ce0" providerId="AD" clId="Web-{2CB36609-EF4C-94F4-A97D-32970854EAF1}" dt="2021-04-13T07:29:27.968" v="95" actId="20577"/>
          <ac:spMkLst>
            <pc:docMk/>
            <pc:sldMk cId="10880486" sldId="273"/>
            <ac:spMk id="7" creationId="{FE3D536F-533D-4551-8AFE-ECCB4FAB63B0}"/>
          </ac:spMkLst>
        </pc:spChg>
        <pc:picChg chg="add del mod">
          <ac:chgData name="Elio Tognacca" userId="S::tognacca@etud.insa-toulouse.fr::7d81dc1c-eb42-4112-b953-fbd6cbec9ce0" providerId="AD" clId="Web-{2CB36609-EF4C-94F4-A97D-32970854EAF1}" dt="2021-04-13T07:29:18.342" v="89"/>
          <ac:picMkLst>
            <pc:docMk/>
            <pc:sldMk cId="10880486" sldId="273"/>
            <ac:picMk id="5" creationId="{CC61C87E-198B-4857-AD3C-C68A25BFA649}"/>
          </ac:picMkLst>
        </pc:picChg>
      </pc:sldChg>
      <pc:sldChg chg="addSp delSp modSp add replId">
        <pc:chgData name="Elio Tognacca" userId="S::tognacca@etud.insa-toulouse.fr::7d81dc1c-eb42-4112-b953-fbd6cbec9ce0" providerId="AD" clId="Web-{2CB36609-EF4C-94F4-A97D-32970854EAF1}" dt="2021-04-13T07:29:49.827" v="102"/>
        <pc:sldMkLst>
          <pc:docMk/>
          <pc:sldMk cId="3455123033" sldId="274"/>
        </pc:sldMkLst>
        <pc:spChg chg="add del mod">
          <ac:chgData name="Elio Tognacca" userId="S::tognacca@etud.insa-toulouse.fr::7d81dc1c-eb42-4112-b953-fbd6cbec9ce0" providerId="AD" clId="Web-{2CB36609-EF4C-94F4-A97D-32970854EAF1}" dt="2021-04-13T07:29:49.827" v="102"/>
          <ac:spMkLst>
            <pc:docMk/>
            <pc:sldMk cId="3455123033" sldId="274"/>
            <ac:spMk id="3" creationId="{01B8EFA8-DEA6-4FD1-A1D5-B7DF17479C99}"/>
          </ac:spMkLst>
        </pc:spChg>
        <pc:spChg chg="del">
          <ac:chgData name="Elio Tognacca" userId="S::tognacca@etud.insa-toulouse.fr::7d81dc1c-eb42-4112-b953-fbd6cbec9ce0" providerId="AD" clId="Web-{2CB36609-EF4C-94F4-A97D-32970854EAF1}" dt="2021-04-13T07:29:36.968" v="97"/>
          <ac:spMkLst>
            <pc:docMk/>
            <pc:sldMk cId="3455123033" sldId="274"/>
            <ac:spMk id="7" creationId="{FE3D536F-533D-4551-8AFE-ECCB4FAB63B0}"/>
          </ac:spMkLst>
        </pc:spChg>
      </pc:sldChg>
      <pc:sldChg chg="add del replId">
        <pc:chgData name="Elio Tognacca" userId="S::tognacca@etud.insa-toulouse.fr::7d81dc1c-eb42-4112-b953-fbd6cbec9ce0" providerId="AD" clId="Web-{2CB36609-EF4C-94F4-A97D-32970854EAF1}" dt="2021-04-13T07:29:43.812" v="99"/>
        <pc:sldMkLst>
          <pc:docMk/>
          <pc:sldMk cId="1021569902" sldId="275"/>
        </pc:sldMkLst>
      </pc:sldChg>
      <pc:sldChg chg="delSp add replId">
        <pc:chgData name="Elio Tognacca" userId="S::tognacca@etud.insa-toulouse.fr::7d81dc1c-eb42-4112-b953-fbd6cbec9ce0" providerId="AD" clId="Web-{2CB36609-EF4C-94F4-A97D-32970854EAF1}" dt="2021-04-13T07:29:51.437" v="103"/>
        <pc:sldMkLst>
          <pc:docMk/>
          <pc:sldMk cId="1826445134" sldId="275"/>
        </pc:sldMkLst>
        <pc:spChg chg="del">
          <ac:chgData name="Elio Tognacca" userId="S::tognacca@etud.insa-toulouse.fr::7d81dc1c-eb42-4112-b953-fbd6cbec9ce0" providerId="AD" clId="Web-{2CB36609-EF4C-94F4-A97D-32970854EAF1}" dt="2021-04-13T07:29:51.437" v="103"/>
          <ac:spMkLst>
            <pc:docMk/>
            <pc:sldMk cId="1826445134" sldId="275"/>
            <ac:spMk id="3" creationId="{01B8EFA8-DEA6-4FD1-A1D5-B7DF17479C99}"/>
          </ac:spMkLst>
        </pc:spChg>
      </pc:sldChg>
      <pc:sldChg chg="delSp add replId">
        <pc:chgData name="Elio Tognacca" userId="S::tognacca@etud.insa-toulouse.fr::7d81dc1c-eb42-4112-b953-fbd6cbec9ce0" providerId="AD" clId="Web-{2CB36609-EF4C-94F4-A97D-32970854EAF1}" dt="2021-04-13T07:29:52.952" v="104"/>
        <pc:sldMkLst>
          <pc:docMk/>
          <pc:sldMk cId="3149924450" sldId="276"/>
        </pc:sldMkLst>
        <pc:spChg chg="del">
          <ac:chgData name="Elio Tognacca" userId="S::tognacca@etud.insa-toulouse.fr::7d81dc1c-eb42-4112-b953-fbd6cbec9ce0" providerId="AD" clId="Web-{2CB36609-EF4C-94F4-A97D-32970854EAF1}" dt="2021-04-13T07:29:52.952" v="104"/>
          <ac:spMkLst>
            <pc:docMk/>
            <pc:sldMk cId="3149924450" sldId="276"/>
            <ac:spMk id="3" creationId="{01B8EFA8-DEA6-4FD1-A1D5-B7DF17479C99}"/>
          </ac:spMkLst>
        </pc:spChg>
      </pc:sldChg>
    </pc:docChg>
  </pc:docChgLst>
  <pc:docChgLst>
    <pc:chgData name="Ludovic FERRANDI" userId="S::lferrand@etud.insa-toulouse.fr::e47aa821-b978-4087-99fd-991fe6578897" providerId="AD" clId="Web-{AEAC1521-9AAA-B505-D1E2-01B9F8D62E97}"/>
    <pc:docChg chg="modSld">
      <pc:chgData name="Ludovic FERRANDI" userId="S::lferrand@etud.insa-toulouse.fr::e47aa821-b978-4087-99fd-991fe6578897" providerId="AD" clId="Web-{AEAC1521-9AAA-B505-D1E2-01B9F8D62E97}" dt="2021-04-14T13:24:46.126" v="3" actId="1076"/>
      <pc:docMkLst>
        <pc:docMk/>
      </pc:docMkLst>
      <pc:sldChg chg="addSp modSp">
        <pc:chgData name="Ludovic FERRANDI" userId="S::lferrand@etud.insa-toulouse.fr::e47aa821-b978-4087-99fd-991fe6578897" providerId="AD" clId="Web-{AEAC1521-9AAA-B505-D1E2-01B9F8D62E97}" dt="2021-04-14T13:24:46.126" v="3" actId="1076"/>
        <pc:sldMkLst>
          <pc:docMk/>
          <pc:sldMk cId="810670087" sldId="282"/>
        </pc:sldMkLst>
        <pc:picChg chg="add mod">
          <ac:chgData name="Ludovic FERRANDI" userId="S::lferrand@etud.insa-toulouse.fr::e47aa821-b978-4087-99fd-991fe6578897" providerId="AD" clId="Web-{AEAC1521-9AAA-B505-D1E2-01B9F8D62E97}" dt="2021-04-14T13:24:46.126" v="3" actId="1076"/>
          <ac:picMkLst>
            <pc:docMk/>
            <pc:sldMk cId="810670087" sldId="282"/>
            <ac:picMk id="5" creationId="{DF45A73D-74D4-4642-91A5-673531231331}"/>
          </ac:picMkLst>
        </pc:picChg>
        <pc:picChg chg="add mod">
          <ac:chgData name="Ludovic FERRANDI" userId="S::lferrand@etud.insa-toulouse.fr::e47aa821-b978-4087-99fd-991fe6578897" providerId="AD" clId="Web-{AEAC1521-9AAA-B505-D1E2-01B9F8D62E97}" dt="2021-04-14T13:24:42.079" v="2" actId="1076"/>
          <ac:picMkLst>
            <pc:docMk/>
            <pc:sldMk cId="810670087" sldId="282"/>
            <ac:picMk id="6" creationId="{76AD677B-8B1F-4468-867B-DF814F011C1E}"/>
          </ac:picMkLst>
        </pc:picChg>
      </pc:sldChg>
    </pc:docChg>
  </pc:docChgLst>
  <pc:docChgLst>
    <pc:chgData name="Hugo De Vincenz" userId="S::devincen@etud.insa-toulouse.fr::9147f480-3921-4164-a5a4-272499f06e69" providerId="AD" clId="Web-{F87B9BC3-5C8E-F188-4AA3-7DC40C6D465A}"/>
    <pc:docChg chg="modSld">
      <pc:chgData name="Hugo De Vincenz" userId="S::devincen@etud.insa-toulouse.fr::9147f480-3921-4164-a5a4-272499f06e69" providerId="AD" clId="Web-{F87B9BC3-5C8E-F188-4AA3-7DC40C6D465A}" dt="2021-04-09T14:59:14.397" v="1" actId="1076"/>
      <pc:docMkLst>
        <pc:docMk/>
      </pc:docMkLst>
      <pc:sldChg chg="modSp">
        <pc:chgData name="Hugo De Vincenz" userId="S::devincen@etud.insa-toulouse.fr::9147f480-3921-4164-a5a4-272499f06e69" providerId="AD" clId="Web-{F87B9BC3-5C8E-F188-4AA3-7DC40C6D465A}" dt="2021-04-09T14:59:14.397" v="1" actId="1076"/>
        <pc:sldMkLst>
          <pc:docMk/>
          <pc:sldMk cId="342913821" sldId="262"/>
        </pc:sldMkLst>
        <pc:grpChg chg="mod">
          <ac:chgData name="Hugo De Vincenz" userId="S::devincen@etud.insa-toulouse.fr::9147f480-3921-4164-a5a4-272499f06e69" providerId="AD" clId="Web-{F87B9BC3-5C8E-F188-4AA3-7DC40C6D465A}" dt="2021-04-09T14:59:14.397" v="1" actId="1076"/>
          <ac:grpSpMkLst>
            <pc:docMk/>
            <pc:sldMk cId="342913821" sldId="262"/>
            <ac:grpSpMk id="3" creationId="{642F59B7-C0F8-40AA-812E-1ABF43326B85}"/>
          </ac:grpSpMkLst>
        </pc:grpChg>
      </pc:sldChg>
    </pc:docChg>
  </pc:docChgLst>
  <pc:docChgLst>
    <pc:chgData name="Elio Tognacca" userId="S::tognacca@etud.insa-toulouse.fr::7d81dc1c-eb42-4112-b953-fbd6cbec9ce0" providerId="AD" clId="Web-{7173A628-FA74-0BEC-D1F9-97531C87C0DD}"/>
    <pc:docChg chg="addSld modSld">
      <pc:chgData name="Elio Tognacca" userId="S::tognacca@etud.insa-toulouse.fr::7d81dc1c-eb42-4112-b953-fbd6cbec9ce0" providerId="AD" clId="Web-{7173A628-FA74-0BEC-D1F9-97531C87C0DD}" dt="2021-04-15T19:41:27.262" v="136" actId="1076"/>
      <pc:docMkLst>
        <pc:docMk/>
      </pc:docMkLst>
      <pc:sldChg chg="addSp delSp modSp">
        <pc:chgData name="Elio Tognacca" userId="S::tognacca@etud.insa-toulouse.fr::7d81dc1c-eb42-4112-b953-fbd6cbec9ce0" providerId="AD" clId="Web-{7173A628-FA74-0BEC-D1F9-97531C87C0DD}" dt="2021-04-15T19:31:26.858" v="57"/>
        <pc:sldMkLst>
          <pc:docMk/>
          <pc:sldMk cId="255874079" sldId="290"/>
        </pc:sldMkLst>
        <pc:picChg chg="add del mod">
          <ac:chgData name="Elio Tognacca" userId="S::tognacca@etud.insa-toulouse.fr::7d81dc1c-eb42-4112-b953-fbd6cbec9ce0" providerId="AD" clId="Web-{7173A628-FA74-0BEC-D1F9-97531C87C0DD}" dt="2021-04-15T19:23:48.065" v="6"/>
          <ac:picMkLst>
            <pc:docMk/>
            <pc:sldMk cId="255874079" sldId="290"/>
            <ac:picMk id="2" creationId="{A0FAFDFA-509A-4181-B807-8A1E06AEC794}"/>
          </ac:picMkLst>
        </pc:picChg>
        <pc:picChg chg="add mod">
          <ac:chgData name="Elio Tognacca" userId="S::tognacca@etud.insa-toulouse.fr::7d81dc1c-eb42-4112-b953-fbd6cbec9ce0" providerId="AD" clId="Web-{7173A628-FA74-0BEC-D1F9-97531C87C0DD}" dt="2021-04-15T19:31:24.280" v="55" actId="1076"/>
          <ac:picMkLst>
            <pc:docMk/>
            <pc:sldMk cId="255874079" sldId="290"/>
            <ac:picMk id="5" creationId="{F1BE9D2D-9969-4C10-840E-CE7A8A3B4050}"/>
          </ac:picMkLst>
        </pc:picChg>
        <pc:picChg chg="add del mod ord">
          <ac:chgData name="Elio Tognacca" userId="S::tognacca@etud.insa-toulouse.fr::7d81dc1c-eb42-4112-b953-fbd6cbec9ce0" providerId="AD" clId="Web-{7173A628-FA74-0BEC-D1F9-97531C87C0DD}" dt="2021-04-15T19:30:56.686" v="36"/>
          <ac:picMkLst>
            <pc:docMk/>
            <pc:sldMk cId="255874079" sldId="290"/>
            <ac:picMk id="6" creationId="{D1A5C76A-553F-4D73-B059-45945A183B7E}"/>
          </ac:picMkLst>
        </pc:picChg>
        <pc:picChg chg="add del mod">
          <ac:chgData name="Elio Tognacca" userId="S::tognacca@etud.insa-toulouse.fr::7d81dc1c-eb42-4112-b953-fbd6cbec9ce0" providerId="AD" clId="Web-{7173A628-FA74-0BEC-D1F9-97531C87C0DD}" dt="2021-04-15T19:31:26.858" v="57"/>
          <ac:picMkLst>
            <pc:docMk/>
            <pc:sldMk cId="255874079" sldId="290"/>
            <ac:picMk id="7" creationId="{C472FE76-E4A8-4E49-AF97-5E49D82D47E9}"/>
          </ac:picMkLst>
        </pc:picChg>
      </pc:sldChg>
      <pc:sldChg chg="addSp delSp modSp">
        <pc:chgData name="Elio Tognacca" userId="S::tognacca@etud.insa-toulouse.fr::7d81dc1c-eb42-4112-b953-fbd6cbec9ce0" providerId="AD" clId="Web-{7173A628-FA74-0BEC-D1F9-97531C87C0DD}" dt="2021-04-15T19:31:33.234" v="63" actId="1076"/>
        <pc:sldMkLst>
          <pc:docMk/>
          <pc:sldMk cId="182858733" sldId="291"/>
        </pc:sldMkLst>
        <pc:picChg chg="add del mod">
          <ac:chgData name="Elio Tognacca" userId="S::tognacca@etud.insa-toulouse.fr::7d81dc1c-eb42-4112-b953-fbd6cbec9ce0" providerId="AD" clId="Web-{7173A628-FA74-0BEC-D1F9-97531C87C0DD}" dt="2021-04-15T19:31:10.561" v="45"/>
          <ac:picMkLst>
            <pc:docMk/>
            <pc:sldMk cId="182858733" sldId="291"/>
            <ac:picMk id="2" creationId="{486105A4-0DB3-4858-A87E-2ACEC51B3588}"/>
          </ac:picMkLst>
        </pc:picChg>
        <pc:picChg chg="add mod">
          <ac:chgData name="Elio Tognacca" userId="S::tognacca@etud.insa-toulouse.fr::7d81dc1c-eb42-4112-b953-fbd6cbec9ce0" providerId="AD" clId="Web-{7173A628-FA74-0BEC-D1F9-97531C87C0DD}" dt="2021-04-15T19:31:33.234" v="63" actId="1076"/>
          <ac:picMkLst>
            <pc:docMk/>
            <pc:sldMk cId="182858733" sldId="291"/>
            <ac:picMk id="5" creationId="{053E6DD9-3783-46B1-BDB2-24711755D03D}"/>
          </ac:picMkLst>
        </pc:picChg>
      </pc:sldChg>
      <pc:sldChg chg="addSp delSp modSp">
        <pc:chgData name="Elio Tognacca" userId="S::tognacca@etud.insa-toulouse.fr::7d81dc1c-eb42-4112-b953-fbd6cbec9ce0" providerId="AD" clId="Web-{7173A628-FA74-0BEC-D1F9-97531C87C0DD}" dt="2021-04-15T19:39:55.245" v="100" actId="1076"/>
        <pc:sldMkLst>
          <pc:docMk/>
          <pc:sldMk cId="3451407669" sldId="292"/>
        </pc:sldMkLst>
        <pc:spChg chg="mod">
          <ac:chgData name="Elio Tognacca" userId="S::tognacca@etud.insa-toulouse.fr::7d81dc1c-eb42-4112-b953-fbd6cbec9ce0" providerId="AD" clId="Web-{7173A628-FA74-0BEC-D1F9-97531C87C0DD}" dt="2021-04-15T19:38:45.103" v="75" actId="1076"/>
          <ac:spMkLst>
            <pc:docMk/>
            <pc:sldMk cId="3451407669" sldId="292"/>
            <ac:spMk id="3" creationId="{4057BE8B-F7C9-4BEF-8C47-02AC79ABBFAC}"/>
          </ac:spMkLst>
        </pc:spChg>
        <pc:picChg chg="add del mod">
          <ac:chgData name="Elio Tognacca" userId="S::tognacca@etud.insa-toulouse.fr::7d81dc1c-eb42-4112-b953-fbd6cbec9ce0" providerId="AD" clId="Web-{7173A628-FA74-0BEC-D1F9-97531C87C0DD}" dt="2021-04-15T19:39:06.306" v="78"/>
          <ac:picMkLst>
            <pc:docMk/>
            <pc:sldMk cId="3451407669" sldId="292"/>
            <ac:picMk id="2" creationId="{FDEC7525-C12B-4066-BF13-378C5E52AA4D}"/>
          </ac:picMkLst>
        </pc:picChg>
        <pc:picChg chg="add del mod">
          <ac:chgData name="Elio Tognacca" userId="S::tognacca@etud.insa-toulouse.fr::7d81dc1c-eb42-4112-b953-fbd6cbec9ce0" providerId="AD" clId="Web-{7173A628-FA74-0BEC-D1F9-97531C87C0DD}" dt="2021-04-15T19:39:49.948" v="94"/>
          <ac:picMkLst>
            <pc:docMk/>
            <pc:sldMk cId="3451407669" sldId="292"/>
            <ac:picMk id="6" creationId="{95CBD7AB-5DB4-4ADE-87C7-E1CBC6DCDC83}"/>
          </ac:picMkLst>
        </pc:picChg>
        <pc:picChg chg="add mod">
          <ac:chgData name="Elio Tognacca" userId="S::tognacca@etud.insa-toulouse.fr::7d81dc1c-eb42-4112-b953-fbd6cbec9ce0" providerId="AD" clId="Web-{7173A628-FA74-0BEC-D1F9-97531C87C0DD}" dt="2021-04-15T19:39:55.245" v="100" actId="1076"/>
          <ac:picMkLst>
            <pc:docMk/>
            <pc:sldMk cId="3451407669" sldId="292"/>
            <ac:picMk id="8" creationId="{DE17E3E6-8A25-4136-9898-57F9C379F8E0}"/>
          </ac:picMkLst>
        </pc:picChg>
      </pc:sldChg>
      <pc:sldChg chg="addSp modSp add replId">
        <pc:chgData name="Elio Tognacca" userId="S::tognacca@etud.insa-toulouse.fr::7d81dc1c-eb42-4112-b953-fbd6cbec9ce0" providerId="AD" clId="Web-{7173A628-FA74-0BEC-D1F9-97531C87C0DD}" dt="2021-04-15T19:41:27.262" v="136" actId="1076"/>
        <pc:sldMkLst>
          <pc:docMk/>
          <pc:sldMk cId="616312216" sldId="293"/>
        </pc:sldMkLst>
        <pc:spChg chg="add mod">
          <ac:chgData name="Elio Tognacca" userId="S::tognacca@etud.insa-toulouse.fr::7d81dc1c-eb42-4112-b953-fbd6cbec9ce0" providerId="AD" clId="Web-{7173A628-FA74-0BEC-D1F9-97531C87C0DD}" dt="2021-04-15T19:41:11.465" v="130" actId="1076"/>
          <ac:spMkLst>
            <pc:docMk/>
            <pc:sldMk cId="616312216" sldId="293"/>
            <ac:spMk id="5" creationId="{7BDF0767-33D5-4B34-9717-43A3B4D8A420}"/>
          </ac:spMkLst>
        </pc:spChg>
        <pc:spChg chg="add mod">
          <ac:chgData name="Elio Tognacca" userId="S::tognacca@etud.insa-toulouse.fr::7d81dc1c-eb42-4112-b953-fbd6cbec9ce0" providerId="AD" clId="Web-{7173A628-FA74-0BEC-D1F9-97531C87C0DD}" dt="2021-04-15T19:41:16.184" v="132" actId="1076"/>
          <ac:spMkLst>
            <pc:docMk/>
            <pc:sldMk cId="616312216" sldId="293"/>
            <ac:spMk id="6" creationId="{E2C80BFC-7215-40E1-8569-B236CA880D87}"/>
          </ac:spMkLst>
        </pc:spChg>
        <pc:spChg chg="add mod">
          <ac:chgData name="Elio Tognacca" userId="S::tognacca@etud.insa-toulouse.fr::7d81dc1c-eb42-4112-b953-fbd6cbec9ce0" providerId="AD" clId="Web-{7173A628-FA74-0BEC-D1F9-97531C87C0DD}" dt="2021-04-15T19:41:27.262" v="136" actId="1076"/>
          <ac:spMkLst>
            <pc:docMk/>
            <pc:sldMk cId="616312216" sldId="293"/>
            <ac:spMk id="7" creationId="{EB1E46CC-2F26-42CE-874E-11D0A468ADC8}"/>
          </ac:spMkLst>
        </pc:spChg>
        <pc:picChg chg="mod">
          <ac:chgData name="Elio Tognacca" userId="S::tognacca@etud.insa-toulouse.fr::7d81dc1c-eb42-4112-b953-fbd6cbec9ce0" providerId="AD" clId="Web-{7173A628-FA74-0BEC-D1F9-97531C87C0DD}" dt="2021-04-15T19:41:19.387" v="135" actId="1076"/>
          <ac:picMkLst>
            <pc:docMk/>
            <pc:sldMk cId="616312216" sldId="293"/>
            <ac:picMk id="2" creationId="{FDEC7525-C12B-4066-BF13-378C5E52AA4D}"/>
          </ac:picMkLst>
        </pc:picChg>
      </pc:sldChg>
    </pc:docChg>
  </pc:docChgLst>
  <pc:docChgLst>
    <pc:chgData name="luca cerulli" userId="ba83affd-400c-4a23-98ab-82fd5f095048" providerId="ADAL" clId="{C8F83E90-07A0-4495-8B61-37AEF827AB33}"/>
    <pc:docChg chg="undo custSel modSld sldOrd">
      <pc:chgData name="luca cerulli" userId="ba83affd-400c-4a23-98ab-82fd5f095048" providerId="ADAL" clId="{C8F83E90-07A0-4495-8B61-37AEF827AB33}" dt="2021-04-15T21:43:41.027" v="1083" actId="1076"/>
      <pc:docMkLst>
        <pc:docMk/>
      </pc:docMkLst>
      <pc:sldChg chg="addSp modSp mod">
        <pc:chgData name="luca cerulli" userId="ba83affd-400c-4a23-98ab-82fd5f095048" providerId="ADAL" clId="{C8F83E90-07A0-4495-8B61-37AEF827AB33}" dt="2021-04-14T13:28:58.292" v="49" actId="1037"/>
        <pc:sldMkLst>
          <pc:docMk/>
          <pc:sldMk cId="3238365055" sldId="258"/>
        </pc:sldMkLst>
        <pc:spChg chg="add mod">
          <ac:chgData name="luca cerulli" userId="ba83affd-400c-4a23-98ab-82fd5f095048" providerId="ADAL" clId="{C8F83E90-07A0-4495-8B61-37AEF827AB33}" dt="2021-04-14T13:28:58.292" v="49" actId="1037"/>
          <ac:spMkLst>
            <pc:docMk/>
            <pc:sldMk cId="3238365055" sldId="258"/>
            <ac:spMk id="21" creationId="{5EF6A9D7-846D-42C0-829F-D90D98EE4966}"/>
          </ac:spMkLst>
        </pc:spChg>
      </pc:sldChg>
      <pc:sldChg chg="addSp modSp mod">
        <pc:chgData name="luca cerulli" userId="ba83affd-400c-4a23-98ab-82fd5f095048" providerId="ADAL" clId="{C8F83E90-07A0-4495-8B61-37AEF827AB33}" dt="2021-04-14T13:28:54.520" v="47" actId="1037"/>
        <pc:sldMkLst>
          <pc:docMk/>
          <pc:sldMk cId="1771235156" sldId="260"/>
        </pc:sldMkLst>
        <pc:spChg chg="add mod">
          <ac:chgData name="luca cerulli" userId="ba83affd-400c-4a23-98ab-82fd5f095048" providerId="ADAL" clId="{C8F83E90-07A0-4495-8B61-37AEF827AB33}" dt="2021-04-14T13:28:54.520" v="47" actId="1037"/>
          <ac:spMkLst>
            <pc:docMk/>
            <pc:sldMk cId="1771235156" sldId="260"/>
            <ac:spMk id="5" creationId="{11CFDC56-9D66-4E5E-9D07-167307FC574C}"/>
          </ac:spMkLst>
        </pc:spChg>
      </pc:sldChg>
      <pc:sldChg chg="addSp modSp">
        <pc:chgData name="luca cerulli" userId="ba83affd-400c-4a23-98ab-82fd5f095048" providerId="ADAL" clId="{C8F83E90-07A0-4495-8B61-37AEF827AB33}" dt="2021-04-14T13:29:03.884" v="50"/>
        <pc:sldMkLst>
          <pc:docMk/>
          <pc:sldMk cId="1486205593" sldId="261"/>
        </pc:sldMkLst>
        <pc:spChg chg="add mod">
          <ac:chgData name="luca cerulli" userId="ba83affd-400c-4a23-98ab-82fd5f095048" providerId="ADAL" clId="{C8F83E90-07A0-4495-8B61-37AEF827AB33}" dt="2021-04-14T13:29:03.884" v="50"/>
          <ac:spMkLst>
            <pc:docMk/>
            <pc:sldMk cId="1486205593" sldId="261"/>
            <ac:spMk id="24" creationId="{DA7D62B6-B783-4C3C-8F40-3B717DD58358}"/>
          </ac:spMkLst>
        </pc:spChg>
      </pc:sldChg>
      <pc:sldChg chg="addSp modSp">
        <pc:chgData name="luca cerulli" userId="ba83affd-400c-4a23-98ab-82fd5f095048" providerId="ADAL" clId="{C8F83E90-07A0-4495-8B61-37AEF827AB33}" dt="2021-04-14T13:29:05.802" v="51"/>
        <pc:sldMkLst>
          <pc:docMk/>
          <pc:sldMk cId="342913821" sldId="262"/>
        </pc:sldMkLst>
        <pc:spChg chg="add mod">
          <ac:chgData name="luca cerulli" userId="ba83affd-400c-4a23-98ab-82fd5f095048" providerId="ADAL" clId="{C8F83E90-07A0-4495-8B61-37AEF827AB33}" dt="2021-04-14T13:29:05.802" v="51"/>
          <ac:spMkLst>
            <pc:docMk/>
            <pc:sldMk cId="342913821" sldId="262"/>
            <ac:spMk id="26" creationId="{6ABD830F-7611-49BE-A4BD-D72551CD9CC3}"/>
          </ac:spMkLst>
        </pc:spChg>
      </pc:sldChg>
      <pc:sldChg chg="addSp delSp modSp mod">
        <pc:chgData name="luca cerulli" userId="ba83affd-400c-4a23-98ab-82fd5f095048" providerId="ADAL" clId="{C8F83E90-07A0-4495-8B61-37AEF827AB33}" dt="2021-04-14T16:01:42.039" v="240" actId="1076"/>
        <pc:sldMkLst>
          <pc:docMk/>
          <pc:sldMk cId="931445278" sldId="264"/>
        </pc:sldMkLst>
        <pc:spChg chg="add del mod">
          <ac:chgData name="luca cerulli" userId="ba83affd-400c-4a23-98ab-82fd5f095048" providerId="ADAL" clId="{C8F83E90-07A0-4495-8B61-37AEF827AB33}" dt="2021-04-14T13:35:10.510" v="90" actId="478"/>
          <ac:spMkLst>
            <pc:docMk/>
            <pc:sldMk cId="931445278" sldId="264"/>
            <ac:spMk id="4" creationId="{5D96D57E-631F-46D2-BB20-F2E8C51BFA3E}"/>
          </ac:spMkLst>
        </pc:spChg>
        <pc:spChg chg="add mod">
          <ac:chgData name="luca cerulli" userId="ba83affd-400c-4a23-98ab-82fd5f095048" providerId="ADAL" clId="{C8F83E90-07A0-4495-8B61-37AEF827AB33}" dt="2021-04-14T13:29:24.379" v="60"/>
          <ac:spMkLst>
            <pc:docMk/>
            <pc:sldMk cId="931445278" sldId="264"/>
            <ac:spMk id="18" creationId="{22DAC6C5-4EDB-4A05-8F3C-39F664A1D174}"/>
          </ac:spMkLst>
        </pc:spChg>
        <pc:picChg chg="add mod">
          <ac:chgData name="luca cerulli" userId="ba83affd-400c-4a23-98ab-82fd5f095048" providerId="ADAL" clId="{C8F83E90-07A0-4495-8B61-37AEF827AB33}" dt="2021-04-14T16:01:42.039" v="240" actId="1076"/>
          <ac:picMkLst>
            <pc:docMk/>
            <pc:sldMk cId="931445278" sldId="264"/>
            <ac:picMk id="20" creationId="{D3561ECA-5AE9-4C36-A0C9-8585E305DB8B}"/>
          </ac:picMkLst>
        </pc:picChg>
        <pc:picChg chg="add mod modCrop">
          <ac:chgData name="luca cerulli" userId="ba83affd-400c-4a23-98ab-82fd5f095048" providerId="ADAL" clId="{C8F83E90-07A0-4495-8B61-37AEF827AB33}" dt="2021-04-14T16:01:39.849" v="239" actId="1076"/>
          <ac:picMkLst>
            <pc:docMk/>
            <pc:sldMk cId="931445278" sldId="264"/>
            <ac:picMk id="21" creationId="{290D2E5D-C794-400D-858C-9246F061646A}"/>
          </ac:picMkLst>
        </pc:picChg>
      </pc:sldChg>
      <pc:sldChg chg="addSp delSp modSp mod">
        <pc:chgData name="luca cerulli" userId="ba83affd-400c-4a23-98ab-82fd5f095048" providerId="ADAL" clId="{C8F83E90-07A0-4495-8B61-37AEF827AB33}" dt="2021-04-15T21:43:41.027" v="1083" actId="1076"/>
        <pc:sldMkLst>
          <pc:docMk/>
          <pc:sldMk cId="3705483415" sldId="265"/>
        </pc:sldMkLst>
        <pc:spChg chg="add mod">
          <ac:chgData name="luca cerulli" userId="ba83affd-400c-4a23-98ab-82fd5f095048" providerId="ADAL" clId="{C8F83E90-07A0-4495-8B61-37AEF827AB33}" dt="2021-04-14T13:29:22.820" v="59"/>
          <ac:spMkLst>
            <pc:docMk/>
            <pc:sldMk cId="3705483415" sldId="265"/>
            <ac:spMk id="18" creationId="{4E2DB64B-656B-429D-96A5-3B1781DDD3FF}"/>
          </ac:spMkLst>
        </pc:spChg>
        <pc:spChg chg="add mod">
          <ac:chgData name="luca cerulli" userId="ba83affd-400c-4a23-98ab-82fd5f095048" providerId="ADAL" clId="{C8F83E90-07A0-4495-8B61-37AEF827AB33}" dt="2021-04-15T21:07:21.664" v="684" actId="20577"/>
          <ac:spMkLst>
            <pc:docMk/>
            <pc:sldMk cId="3705483415" sldId="265"/>
            <ac:spMk id="19" creationId="{F88738D5-280E-48F3-A8DE-BC1857548ECA}"/>
          </ac:spMkLst>
        </pc:spChg>
        <pc:spChg chg="add mod">
          <ac:chgData name="luca cerulli" userId="ba83affd-400c-4a23-98ab-82fd5f095048" providerId="ADAL" clId="{C8F83E90-07A0-4495-8B61-37AEF827AB33}" dt="2021-04-15T20:35:00.385" v="479" actId="20577"/>
          <ac:spMkLst>
            <pc:docMk/>
            <pc:sldMk cId="3705483415" sldId="265"/>
            <ac:spMk id="22" creationId="{1F6DBA3B-901C-4DF5-9D69-688BD71B3210}"/>
          </ac:spMkLst>
        </pc:spChg>
        <pc:spChg chg="add del mod">
          <ac:chgData name="luca cerulli" userId="ba83affd-400c-4a23-98ab-82fd5f095048" providerId="ADAL" clId="{C8F83E90-07A0-4495-8B61-37AEF827AB33}" dt="2021-04-15T20:47:13.051" v="578" actId="478"/>
          <ac:spMkLst>
            <pc:docMk/>
            <pc:sldMk cId="3705483415" sldId="265"/>
            <ac:spMk id="23" creationId="{EF9E16A6-7CAD-4C14-A79E-41D14F735444}"/>
          </ac:spMkLst>
        </pc:spChg>
        <pc:spChg chg="add del mod">
          <ac:chgData name="luca cerulli" userId="ba83affd-400c-4a23-98ab-82fd5f095048" providerId="ADAL" clId="{C8F83E90-07A0-4495-8B61-37AEF827AB33}" dt="2021-04-15T21:40:00.718" v="967" actId="478"/>
          <ac:spMkLst>
            <pc:docMk/>
            <pc:sldMk cId="3705483415" sldId="265"/>
            <ac:spMk id="35" creationId="{95967B37-3EF8-4DB3-B99D-66215BC33A4F}"/>
          </ac:spMkLst>
        </pc:spChg>
        <pc:spChg chg="add mod">
          <ac:chgData name="luca cerulli" userId="ba83affd-400c-4a23-98ab-82fd5f095048" providerId="ADAL" clId="{C8F83E90-07A0-4495-8B61-37AEF827AB33}" dt="2021-04-15T21:42:15.866" v="1064" actId="164"/>
          <ac:spMkLst>
            <pc:docMk/>
            <pc:sldMk cId="3705483415" sldId="265"/>
            <ac:spMk id="36" creationId="{DFCCF036-F362-4EB7-899F-4EA7E30B2B0B}"/>
          </ac:spMkLst>
        </pc:spChg>
        <pc:spChg chg="add mod">
          <ac:chgData name="luca cerulli" userId="ba83affd-400c-4a23-98ab-82fd5f095048" providerId="ADAL" clId="{C8F83E90-07A0-4495-8B61-37AEF827AB33}" dt="2021-04-15T21:42:15.866" v="1064" actId="164"/>
          <ac:spMkLst>
            <pc:docMk/>
            <pc:sldMk cId="3705483415" sldId="265"/>
            <ac:spMk id="53" creationId="{104DAF40-34F0-4A5C-8940-D2187EA3BA1C}"/>
          </ac:spMkLst>
        </pc:spChg>
        <pc:spChg chg="add mod">
          <ac:chgData name="luca cerulli" userId="ba83affd-400c-4a23-98ab-82fd5f095048" providerId="ADAL" clId="{C8F83E90-07A0-4495-8B61-37AEF827AB33}" dt="2021-04-15T21:43:16.707" v="1080" actId="164"/>
          <ac:spMkLst>
            <pc:docMk/>
            <pc:sldMk cId="3705483415" sldId="265"/>
            <ac:spMk id="57" creationId="{8A7A3231-DD03-4925-B351-FA90EDA3CE4D}"/>
          </ac:spMkLst>
        </pc:spChg>
        <pc:grpChg chg="add del mod">
          <ac:chgData name="luca cerulli" userId="ba83affd-400c-4a23-98ab-82fd5f095048" providerId="ADAL" clId="{C8F83E90-07A0-4495-8B61-37AEF827AB33}" dt="2021-04-15T21:11:08.138" v="697" actId="478"/>
          <ac:grpSpMkLst>
            <pc:docMk/>
            <pc:sldMk cId="3705483415" sldId="265"/>
            <ac:grpSpMk id="14" creationId="{EEA7C17A-E3AA-4D0C-8D6C-3141FA9E5271}"/>
          </ac:grpSpMkLst>
        </pc:grpChg>
        <pc:grpChg chg="add mod">
          <ac:chgData name="luca cerulli" userId="ba83affd-400c-4a23-98ab-82fd5f095048" providerId="ADAL" clId="{C8F83E90-07A0-4495-8B61-37AEF827AB33}" dt="2021-04-15T21:38:36.221" v="957" actId="164"/>
          <ac:grpSpMkLst>
            <pc:docMk/>
            <pc:sldMk cId="3705483415" sldId="265"/>
            <ac:grpSpMk id="26" creationId="{3AA47A07-2C3A-4294-A57C-B1AEDDD3C35A}"/>
          </ac:grpSpMkLst>
        </pc:grpChg>
        <pc:grpChg chg="add mod">
          <ac:chgData name="luca cerulli" userId="ba83affd-400c-4a23-98ab-82fd5f095048" providerId="ADAL" clId="{C8F83E90-07A0-4495-8B61-37AEF827AB33}" dt="2021-04-15T21:42:15.866" v="1064" actId="164"/>
          <ac:grpSpMkLst>
            <pc:docMk/>
            <pc:sldMk cId="3705483415" sldId="265"/>
            <ac:grpSpMk id="34" creationId="{A95ADE9F-3883-4D0E-A3E3-C69A439129B5}"/>
          </ac:grpSpMkLst>
        </pc:grpChg>
        <pc:grpChg chg="add mod">
          <ac:chgData name="luca cerulli" userId="ba83affd-400c-4a23-98ab-82fd5f095048" providerId="ADAL" clId="{C8F83E90-07A0-4495-8B61-37AEF827AB33}" dt="2021-04-15T21:43:16.707" v="1080" actId="164"/>
          <ac:grpSpMkLst>
            <pc:docMk/>
            <pc:sldMk cId="3705483415" sldId="265"/>
            <ac:grpSpMk id="56" creationId="{6691C07D-3FC8-4D95-9137-474EB7B717CD}"/>
          </ac:grpSpMkLst>
        </pc:grpChg>
        <pc:grpChg chg="add mod">
          <ac:chgData name="luca cerulli" userId="ba83affd-400c-4a23-98ab-82fd5f095048" providerId="ADAL" clId="{C8F83E90-07A0-4495-8B61-37AEF827AB33}" dt="2021-04-15T21:43:41.027" v="1083" actId="1076"/>
          <ac:grpSpMkLst>
            <pc:docMk/>
            <pc:sldMk cId="3705483415" sldId="265"/>
            <ac:grpSpMk id="58" creationId="{8C6F4E4A-BE9D-466D-A21D-498BBF3EF5AB}"/>
          </ac:grpSpMkLst>
        </pc:grpChg>
        <pc:graphicFrameChg chg="add mod modGraphic">
          <ac:chgData name="luca cerulli" userId="ba83affd-400c-4a23-98ab-82fd5f095048" providerId="ADAL" clId="{C8F83E90-07A0-4495-8B61-37AEF827AB33}" dt="2021-04-15T21:12:29.189" v="714" actId="1076"/>
          <ac:graphicFrameMkLst>
            <pc:docMk/>
            <pc:sldMk cId="3705483415" sldId="265"/>
            <ac:graphicFrameMk id="3" creationId="{FB466B96-57F3-4A7E-97F0-03AAC9DBADE6}"/>
          </ac:graphicFrameMkLst>
        </pc:graphicFrameChg>
        <pc:picChg chg="add mod modCrop">
          <ac:chgData name="luca cerulli" userId="ba83affd-400c-4a23-98ab-82fd5f095048" providerId="ADAL" clId="{C8F83E90-07A0-4495-8B61-37AEF827AB33}" dt="2021-04-15T21:12:19.276" v="713" actId="1076"/>
          <ac:picMkLst>
            <pc:docMk/>
            <pc:sldMk cId="3705483415" sldId="265"/>
            <ac:picMk id="4" creationId="{19045721-133F-4118-A8B2-B081067D7016}"/>
          </ac:picMkLst>
        </pc:picChg>
        <pc:picChg chg="add mod modCrop">
          <ac:chgData name="luca cerulli" userId="ba83affd-400c-4a23-98ab-82fd5f095048" providerId="ADAL" clId="{C8F83E90-07A0-4495-8B61-37AEF827AB33}" dt="2021-04-15T21:08:50.822" v="690" actId="164"/>
          <ac:picMkLst>
            <pc:docMk/>
            <pc:sldMk cId="3705483415" sldId="265"/>
            <ac:picMk id="9" creationId="{E5BE5615-54F5-4F48-A994-3CFB06691770}"/>
          </ac:picMkLst>
        </pc:picChg>
        <pc:picChg chg="add mod">
          <ac:chgData name="luca cerulli" userId="ba83affd-400c-4a23-98ab-82fd5f095048" providerId="ADAL" clId="{C8F83E90-07A0-4495-8B61-37AEF827AB33}" dt="2021-04-15T21:08:50.822" v="690" actId="164"/>
          <ac:picMkLst>
            <pc:docMk/>
            <pc:sldMk cId="3705483415" sldId="265"/>
            <ac:picMk id="12" creationId="{73C84E20-30E6-433A-9704-CFB0E7482D23}"/>
          </ac:picMkLst>
        </pc:picChg>
        <pc:picChg chg="add mod">
          <ac:chgData name="luca cerulli" userId="ba83affd-400c-4a23-98ab-82fd5f095048" providerId="ADAL" clId="{C8F83E90-07A0-4495-8B61-37AEF827AB33}" dt="2021-04-15T21:12:36.237" v="716" actId="1076"/>
          <ac:picMkLst>
            <pc:docMk/>
            <pc:sldMk cId="3705483415" sldId="265"/>
            <ac:picMk id="15" creationId="{74062D0B-7D14-4AEB-9EA5-0A4DDBF7A397}"/>
          </ac:picMkLst>
        </pc:picChg>
        <pc:picChg chg="add mod modCrop">
          <ac:chgData name="luca cerulli" userId="ba83affd-400c-4a23-98ab-82fd5f095048" providerId="ADAL" clId="{C8F83E90-07A0-4495-8B61-37AEF827AB33}" dt="2021-04-15T21:39:04.589" v="960" actId="732"/>
          <ac:picMkLst>
            <pc:docMk/>
            <pc:sldMk cId="3705483415" sldId="265"/>
            <ac:picMk id="16" creationId="{A7FEA0EB-E3E5-48FE-90D5-551065495DED}"/>
          </ac:picMkLst>
        </pc:picChg>
        <pc:picChg chg="add mod modCrop">
          <ac:chgData name="luca cerulli" userId="ba83affd-400c-4a23-98ab-82fd5f095048" providerId="ADAL" clId="{C8F83E90-07A0-4495-8B61-37AEF827AB33}" dt="2021-04-15T20:35:07.867" v="480" actId="1076"/>
          <ac:picMkLst>
            <pc:docMk/>
            <pc:sldMk cId="3705483415" sldId="265"/>
            <ac:picMk id="20" creationId="{0B0674FB-A4AB-423E-B80E-91A7EE54120D}"/>
          </ac:picMkLst>
        </pc:picChg>
        <pc:cxnChg chg="add mod">
          <ac:chgData name="luca cerulli" userId="ba83affd-400c-4a23-98ab-82fd5f095048" providerId="ADAL" clId="{C8F83E90-07A0-4495-8B61-37AEF827AB33}" dt="2021-04-15T21:35:03.922" v="730" actId="164"/>
          <ac:cxnSpMkLst>
            <pc:docMk/>
            <pc:sldMk cId="3705483415" sldId="265"/>
            <ac:cxnSpMk id="24" creationId="{96E71E24-4E66-49AE-BFDA-BE849F15D722}"/>
          </ac:cxnSpMkLst>
        </pc:cxnChg>
        <pc:cxnChg chg="add mod">
          <ac:chgData name="luca cerulli" userId="ba83affd-400c-4a23-98ab-82fd5f095048" providerId="ADAL" clId="{C8F83E90-07A0-4495-8B61-37AEF827AB33}" dt="2021-04-15T21:38:36.221" v="957" actId="164"/>
          <ac:cxnSpMkLst>
            <pc:docMk/>
            <pc:sldMk cId="3705483415" sldId="265"/>
            <ac:cxnSpMk id="28" creationId="{A1D0DF19-8A89-441B-88BF-50B7E356296B}"/>
          </ac:cxnSpMkLst>
        </pc:cxnChg>
        <pc:cxnChg chg="add mod">
          <ac:chgData name="luca cerulli" userId="ba83affd-400c-4a23-98ab-82fd5f095048" providerId="ADAL" clId="{C8F83E90-07A0-4495-8B61-37AEF827AB33}" dt="2021-04-15T21:38:36.221" v="957" actId="164"/>
          <ac:cxnSpMkLst>
            <pc:docMk/>
            <pc:sldMk cId="3705483415" sldId="265"/>
            <ac:cxnSpMk id="42" creationId="{43AA0A54-7AB0-4EDD-B7E1-73E70E176C97}"/>
          </ac:cxnSpMkLst>
        </pc:cxnChg>
        <pc:cxnChg chg="add mod">
          <ac:chgData name="luca cerulli" userId="ba83affd-400c-4a23-98ab-82fd5f095048" providerId="ADAL" clId="{C8F83E90-07A0-4495-8B61-37AEF827AB33}" dt="2021-04-15T21:38:36.221" v="957" actId="164"/>
          <ac:cxnSpMkLst>
            <pc:docMk/>
            <pc:sldMk cId="3705483415" sldId="265"/>
            <ac:cxnSpMk id="43" creationId="{881D78D9-C376-49AF-95F9-125699C3A325}"/>
          </ac:cxnSpMkLst>
        </pc:cxnChg>
        <pc:cxnChg chg="add mod">
          <ac:chgData name="luca cerulli" userId="ba83affd-400c-4a23-98ab-82fd5f095048" providerId="ADAL" clId="{C8F83E90-07A0-4495-8B61-37AEF827AB33}" dt="2021-04-15T21:38:36.221" v="957" actId="164"/>
          <ac:cxnSpMkLst>
            <pc:docMk/>
            <pc:sldMk cId="3705483415" sldId="265"/>
            <ac:cxnSpMk id="45" creationId="{7D78961D-D18F-41C6-A350-574ED02D4E57}"/>
          </ac:cxnSpMkLst>
        </pc:cxnChg>
        <pc:cxnChg chg="add mod">
          <ac:chgData name="luca cerulli" userId="ba83affd-400c-4a23-98ab-82fd5f095048" providerId="ADAL" clId="{C8F83E90-07A0-4495-8B61-37AEF827AB33}" dt="2021-04-15T21:38:36.221" v="957" actId="164"/>
          <ac:cxnSpMkLst>
            <pc:docMk/>
            <pc:sldMk cId="3705483415" sldId="265"/>
            <ac:cxnSpMk id="46" creationId="{D5C68D96-3B9E-45EA-A226-4F7B54106A9A}"/>
          </ac:cxnSpMkLst>
        </pc:cxnChg>
        <pc:cxnChg chg="add mod">
          <ac:chgData name="luca cerulli" userId="ba83affd-400c-4a23-98ab-82fd5f095048" providerId="ADAL" clId="{C8F83E90-07A0-4495-8B61-37AEF827AB33}" dt="2021-04-15T21:38:36.221" v="957" actId="164"/>
          <ac:cxnSpMkLst>
            <pc:docMk/>
            <pc:sldMk cId="3705483415" sldId="265"/>
            <ac:cxnSpMk id="47" creationId="{A78ED95C-D291-409B-87B3-8C678E1F4719}"/>
          </ac:cxnSpMkLst>
        </pc:cxnChg>
        <pc:cxnChg chg="add mod">
          <ac:chgData name="luca cerulli" userId="ba83affd-400c-4a23-98ab-82fd5f095048" providerId="ADAL" clId="{C8F83E90-07A0-4495-8B61-37AEF827AB33}" dt="2021-04-15T21:38:36.221" v="957" actId="164"/>
          <ac:cxnSpMkLst>
            <pc:docMk/>
            <pc:sldMk cId="3705483415" sldId="265"/>
            <ac:cxnSpMk id="48" creationId="{D4284CB3-1FD5-4CC5-B8FA-B4378DDC8A29}"/>
          </ac:cxnSpMkLst>
        </pc:cxnChg>
        <pc:cxnChg chg="add mod">
          <ac:chgData name="luca cerulli" userId="ba83affd-400c-4a23-98ab-82fd5f095048" providerId="ADAL" clId="{C8F83E90-07A0-4495-8B61-37AEF827AB33}" dt="2021-04-15T21:38:36.221" v="957" actId="164"/>
          <ac:cxnSpMkLst>
            <pc:docMk/>
            <pc:sldMk cId="3705483415" sldId="265"/>
            <ac:cxnSpMk id="49" creationId="{677054C8-B34C-4A46-BED9-D0407F89C659}"/>
          </ac:cxnSpMkLst>
        </pc:cxnChg>
        <pc:cxnChg chg="add mod">
          <ac:chgData name="luca cerulli" userId="ba83affd-400c-4a23-98ab-82fd5f095048" providerId="ADAL" clId="{C8F83E90-07A0-4495-8B61-37AEF827AB33}" dt="2021-04-15T21:38:36.221" v="957" actId="164"/>
          <ac:cxnSpMkLst>
            <pc:docMk/>
            <pc:sldMk cId="3705483415" sldId="265"/>
            <ac:cxnSpMk id="50" creationId="{5E978272-3EC3-410F-B10A-0435DCB55EFD}"/>
          </ac:cxnSpMkLst>
        </pc:cxnChg>
        <pc:cxnChg chg="add mod">
          <ac:chgData name="luca cerulli" userId="ba83affd-400c-4a23-98ab-82fd5f095048" providerId="ADAL" clId="{C8F83E90-07A0-4495-8B61-37AEF827AB33}" dt="2021-04-15T21:38:36.221" v="957" actId="164"/>
          <ac:cxnSpMkLst>
            <pc:docMk/>
            <pc:sldMk cId="3705483415" sldId="265"/>
            <ac:cxnSpMk id="51" creationId="{175A916D-7241-4DFE-85F1-63CFA5351345}"/>
          </ac:cxnSpMkLst>
        </pc:cxnChg>
        <pc:cxnChg chg="add mod">
          <ac:chgData name="luca cerulli" userId="ba83affd-400c-4a23-98ab-82fd5f095048" providerId="ADAL" clId="{C8F83E90-07A0-4495-8B61-37AEF827AB33}" dt="2021-04-15T21:38:36.221" v="957" actId="164"/>
          <ac:cxnSpMkLst>
            <pc:docMk/>
            <pc:sldMk cId="3705483415" sldId="265"/>
            <ac:cxnSpMk id="52" creationId="{205668D9-19E1-4CF5-9072-D3C18B7BDFB4}"/>
          </ac:cxnSpMkLst>
        </pc:cxnChg>
        <pc:cxnChg chg="add mod">
          <ac:chgData name="luca cerulli" userId="ba83affd-400c-4a23-98ab-82fd5f095048" providerId="ADAL" clId="{C8F83E90-07A0-4495-8B61-37AEF827AB33}" dt="2021-04-15T21:42:15.866" v="1064" actId="164"/>
          <ac:cxnSpMkLst>
            <pc:docMk/>
            <pc:sldMk cId="3705483415" sldId="265"/>
            <ac:cxnSpMk id="54" creationId="{F75AFAF4-39F7-47D0-84B3-84C66DE0E3E1}"/>
          </ac:cxnSpMkLst>
        </pc:cxnChg>
      </pc:sldChg>
      <pc:sldChg chg="addSp delSp modSp mod">
        <pc:chgData name="luca cerulli" userId="ba83affd-400c-4a23-98ab-82fd5f095048" providerId="ADAL" clId="{C8F83E90-07A0-4495-8B61-37AEF827AB33}" dt="2021-04-15T21:23:00.172" v="719" actId="1076"/>
        <pc:sldMkLst>
          <pc:docMk/>
          <pc:sldMk cId="605082540" sldId="266"/>
        </pc:sldMkLst>
        <pc:spChg chg="add mod">
          <ac:chgData name="luca cerulli" userId="ba83affd-400c-4a23-98ab-82fd5f095048" providerId="ADAL" clId="{C8F83E90-07A0-4495-8B61-37AEF827AB33}" dt="2021-04-14T13:29:21.319" v="58"/>
          <ac:spMkLst>
            <pc:docMk/>
            <pc:sldMk cId="605082540" sldId="266"/>
            <ac:spMk id="18" creationId="{CB5AEAB5-40E3-49DC-9365-E33794104867}"/>
          </ac:spMkLst>
        </pc:spChg>
        <pc:spChg chg="add mod">
          <ac:chgData name="luca cerulli" userId="ba83affd-400c-4a23-98ab-82fd5f095048" providerId="ADAL" clId="{C8F83E90-07A0-4495-8B61-37AEF827AB33}" dt="2021-04-14T16:06:18.802" v="360" actId="1037"/>
          <ac:spMkLst>
            <pc:docMk/>
            <pc:sldMk cId="605082540" sldId="266"/>
            <ac:spMk id="19" creationId="{7ADCB612-0F91-450C-A34A-3045753E6365}"/>
          </ac:spMkLst>
        </pc:spChg>
        <pc:spChg chg="add del mod">
          <ac:chgData name="luca cerulli" userId="ba83affd-400c-4a23-98ab-82fd5f095048" providerId="ADAL" clId="{C8F83E90-07A0-4495-8B61-37AEF827AB33}" dt="2021-04-14T16:07:07.462" v="394" actId="478"/>
          <ac:spMkLst>
            <pc:docMk/>
            <pc:sldMk cId="605082540" sldId="266"/>
            <ac:spMk id="21" creationId="{9A9B014D-D21D-42DB-AB9A-7AC72F4E3449}"/>
          </ac:spMkLst>
        </pc:spChg>
        <pc:grpChg chg="mod">
          <ac:chgData name="luca cerulli" userId="ba83affd-400c-4a23-98ab-82fd5f095048" providerId="ADAL" clId="{C8F83E90-07A0-4495-8B61-37AEF827AB33}" dt="2021-04-14T13:30:27.351" v="72" actId="1076"/>
          <ac:grpSpMkLst>
            <pc:docMk/>
            <pc:sldMk cId="605082540" sldId="266"/>
            <ac:grpSpMk id="5" creationId="{39C74399-DD91-4F68-9441-C19E029BB88C}"/>
          </ac:grpSpMkLst>
        </pc:grpChg>
        <pc:picChg chg="mod modCrop">
          <ac:chgData name="luca cerulli" userId="ba83affd-400c-4a23-98ab-82fd5f095048" providerId="ADAL" clId="{C8F83E90-07A0-4495-8B61-37AEF827AB33}" dt="2021-04-15T21:23:00.172" v="719" actId="1076"/>
          <ac:picMkLst>
            <pc:docMk/>
            <pc:sldMk cId="605082540" sldId="266"/>
            <ac:picMk id="3" creationId="{F9F9EAC8-3EE8-4FD0-98D9-E040D40E0B1E}"/>
          </ac:picMkLst>
        </pc:picChg>
        <pc:picChg chg="add mod modCrop">
          <ac:chgData name="luca cerulli" userId="ba83affd-400c-4a23-98ab-82fd5f095048" providerId="ADAL" clId="{C8F83E90-07A0-4495-8B61-37AEF827AB33}" dt="2021-04-14T16:05:55.865" v="354" actId="732"/>
          <ac:picMkLst>
            <pc:docMk/>
            <pc:sldMk cId="605082540" sldId="266"/>
            <ac:picMk id="20" creationId="{146ADC37-4D33-40D2-8C16-EF2E4C2D15D1}"/>
          </ac:picMkLst>
        </pc:picChg>
      </pc:sldChg>
      <pc:sldChg chg="addSp modSp">
        <pc:chgData name="luca cerulli" userId="ba83affd-400c-4a23-98ab-82fd5f095048" providerId="ADAL" clId="{C8F83E90-07A0-4495-8B61-37AEF827AB33}" dt="2021-04-14T13:29:14.076" v="55"/>
        <pc:sldMkLst>
          <pc:docMk/>
          <pc:sldMk cId="1269742597" sldId="267"/>
        </pc:sldMkLst>
        <pc:spChg chg="add mod">
          <ac:chgData name="luca cerulli" userId="ba83affd-400c-4a23-98ab-82fd5f095048" providerId="ADAL" clId="{C8F83E90-07A0-4495-8B61-37AEF827AB33}" dt="2021-04-14T13:29:14.076" v="55"/>
          <ac:spMkLst>
            <pc:docMk/>
            <pc:sldMk cId="1269742597" sldId="267"/>
            <ac:spMk id="25" creationId="{EC808BC9-6D4B-4656-B6AC-F8DFCF0B6063}"/>
          </ac:spMkLst>
        </pc:spChg>
      </pc:sldChg>
      <pc:sldChg chg="addSp modSp">
        <pc:chgData name="luca cerulli" userId="ba83affd-400c-4a23-98ab-82fd5f095048" providerId="ADAL" clId="{C8F83E90-07A0-4495-8B61-37AEF827AB33}" dt="2021-04-14T13:29:11.915" v="54"/>
        <pc:sldMkLst>
          <pc:docMk/>
          <pc:sldMk cId="845451121" sldId="268"/>
        </pc:sldMkLst>
        <pc:spChg chg="add mod">
          <ac:chgData name="luca cerulli" userId="ba83affd-400c-4a23-98ab-82fd5f095048" providerId="ADAL" clId="{C8F83E90-07A0-4495-8B61-37AEF827AB33}" dt="2021-04-14T13:29:11.915" v="54"/>
          <ac:spMkLst>
            <pc:docMk/>
            <pc:sldMk cId="845451121" sldId="268"/>
            <ac:spMk id="25" creationId="{B0ACBA37-FD08-4FF4-A94D-9677E32C4059}"/>
          </ac:spMkLst>
        </pc:spChg>
      </pc:sldChg>
      <pc:sldChg chg="addSp modSp">
        <pc:chgData name="luca cerulli" userId="ba83affd-400c-4a23-98ab-82fd5f095048" providerId="ADAL" clId="{C8F83E90-07A0-4495-8B61-37AEF827AB33}" dt="2021-04-14T13:29:10.097" v="53"/>
        <pc:sldMkLst>
          <pc:docMk/>
          <pc:sldMk cId="3047319964" sldId="269"/>
        </pc:sldMkLst>
        <pc:spChg chg="add mod">
          <ac:chgData name="luca cerulli" userId="ba83affd-400c-4a23-98ab-82fd5f095048" providerId="ADAL" clId="{C8F83E90-07A0-4495-8B61-37AEF827AB33}" dt="2021-04-14T13:29:10.097" v="53"/>
          <ac:spMkLst>
            <pc:docMk/>
            <pc:sldMk cId="3047319964" sldId="269"/>
            <ac:spMk id="20" creationId="{7241A697-9E0C-4C21-8A61-71AAD6DD15E5}"/>
          </ac:spMkLst>
        </pc:spChg>
      </pc:sldChg>
      <pc:sldChg chg="addSp modSp">
        <pc:chgData name="luca cerulli" userId="ba83affd-400c-4a23-98ab-82fd5f095048" providerId="ADAL" clId="{C8F83E90-07A0-4495-8B61-37AEF827AB33}" dt="2021-04-14T13:29:08.497" v="52"/>
        <pc:sldMkLst>
          <pc:docMk/>
          <pc:sldMk cId="2401883745" sldId="270"/>
        </pc:sldMkLst>
        <pc:spChg chg="add mod">
          <ac:chgData name="luca cerulli" userId="ba83affd-400c-4a23-98ab-82fd5f095048" providerId="ADAL" clId="{C8F83E90-07A0-4495-8B61-37AEF827AB33}" dt="2021-04-14T13:29:08.497" v="52"/>
          <ac:spMkLst>
            <pc:docMk/>
            <pc:sldMk cId="2401883745" sldId="270"/>
            <ac:spMk id="26" creationId="{046D2ED4-44B7-4738-A2B9-DB01BA11E581}"/>
          </ac:spMkLst>
        </pc:spChg>
      </pc:sldChg>
      <pc:sldChg chg="addSp modSp">
        <pc:chgData name="luca cerulli" userId="ba83affd-400c-4a23-98ab-82fd5f095048" providerId="ADAL" clId="{C8F83E90-07A0-4495-8B61-37AEF827AB33}" dt="2021-04-14T13:29:42.413" v="66"/>
        <pc:sldMkLst>
          <pc:docMk/>
          <pc:sldMk cId="1747787290" sldId="272"/>
        </pc:sldMkLst>
        <pc:spChg chg="add mod">
          <ac:chgData name="luca cerulli" userId="ba83affd-400c-4a23-98ab-82fd5f095048" providerId="ADAL" clId="{C8F83E90-07A0-4495-8B61-37AEF827AB33}" dt="2021-04-14T13:29:42.413" v="66"/>
          <ac:spMkLst>
            <pc:docMk/>
            <pc:sldMk cId="1747787290" sldId="272"/>
            <ac:spMk id="3" creationId="{AC2420AE-3F8C-4F72-918E-DA424FB81018}"/>
          </ac:spMkLst>
        </pc:spChg>
      </pc:sldChg>
      <pc:sldChg chg="addSp modSp">
        <pc:chgData name="luca cerulli" userId="ba83affd-400c-4a23-98ab-82fd5f095048" providerId="ADAL" clId="{C8F83E90-07A0-4495-8B61-37AEF827AB33}" dt="2021-04-14T13:29:45.496" v="67"/>
        <pc:sldMkLst>
          <pc:docMk/>
          <pc:sldMk cId="10880486" sldId="273"/>
        </pc:sldMkLst>
        <pc:spChg chg="add mod">
          <ac:chgData name="luca cerulli" userId="ba83affd-400c-4a23-98ab-82fd5f095048" providerId="ADAL" clId="{C8F83E90-07A0-4495-8B61-37AEF827AB33}" dt="2021-04-14T13:29:45.496" v="67"/>
          <ac:spMkLst>
            <pc:docMk/>
            <pc:sldMk cId="10880486" sldId="273"/>
            <ac:spMk id="3" creationId="{8014E44A-6061-4129-A5F9-F3EB5D1D4046}"/>
          </ac:spMkLst>
        </pc:spChg>
      </pc:sldChg>
      <pc:sldChg chg="addSp modSp">
        <pc:chgData name="luca cerulli" userId="ba83affd-400c-4a23-98ab-82fd5f095048" providerId="ADAL" clId="{C8F83E90-07A0-4495-8B61-37AEF827AB33}" dt="2021-04-14T13:29:46.676" v="68"/>
        <pc:sldMkLst>
          <pc:docMk/>
          <pc:sldMk cId="3455123033" sldId="274"/>
        </pc:sldMkLst>
        <pc:spChg chg="add mod">
          <ac:chgData name="luca cerulli" userId="ba83affd-400c-4a23-98ab-82fd5f095048" providerId="ADAL" clId="{C8F83E90-07A0-4495-8B61-37AEF827AB33}" dt="2021-04-14T13:29:46.676" v="68"/>
          <ac:spMkLst>
            <pc:docMk/>
            <pc:sldMk cId="3455123033" sldId="274"/>
            <ac:spMk id="2" creationId="{0409D201-619B-416D-902B-CC64369A4FA9}"/>
          </ac:spMkLst>
        </pc:spChg>
      </pc:sldChg>
      <pc:sldChg chg="addSp modSp">
        <pc:chgData name="luca cerulli" userId="ba83affd-400c-4a23-98ab-82fd5f095048" providerId="ADAL" clId="{C8F83E90-07A0-4495-8B61-37AEF827AB33}" dt="2021-04-14T13:29:47.966" v="69"/>
        <pc:sldMkLst>
          <pc:docMk/>
          <pc:sldMk cId="1826445134" sldId="275"/>
        </pc:sldMkLst>
        <pc:spChg chg="add mod">
          <ac:chgData name="luca cerulli" userId="ba83affd-400c-4a23-98ab-82fd5f095048" providerId="ADAL" clId="{C8F83E90-07A0-4495-8B61-37AEF827AB33}" dt="2021-04-14T13:29:47.966" v="69"/>
          <ac:spMkLst>
            <pc:docMk/>
            <pc:sldMk cId="1826445134" sldId="275"/>
            <ac:spMk id="2" creationId="{49A1A965-F1F1-48EC-905D-041F2E28E847}"/>
          </ac:spMkLst>
        </pc:spChg>
      </pc:sldChg>
      <pc:sldChg chg="addSp modSp">
        <pc:chgData name="luca cerulli" userId="ba83affd-400c-4a23-98ab-82fd5f095048" providerId="ADAL" clId="{C8F83E90-07A0-4495-8B61-37AEF827AB33}" dt="2021-04-14T13:29:52.122" v="70"/>
        <pc:sldMkLst>
          <pc:docMk/>
          <pc:sldMk cId="3149924450" sldId="276"/>
        </pc:sldMkLst>
        <pc:spChg chg="add mod">
          <ac:chgData name="luca cerulli" userId="ba83affd-400c-4a23-98ab-82fd5f095048" providerId="ADAL" clId="{C8F83E90-07A0-4495-8B61-37AEF827AB33}" dt="2021-04-14T13:29:52.122" v="70"/>
          <ac:spMkLst>
            <pc:docMk/>
            <pc:sldMk cId="3149924450" sldId="276"/>
            <ac:spMk id="2" creationId="{1DF236E5-481C-4362-BB25-69F28C0641CF}"/>
          </ac:spMkLst>
        </pc:spChg>
      </pc:sldChg>
      <pc:sldChg chg="addSp modSp">
        <pc:chgData name="luca cerulli" userId="ba83affd-400c-4a23-98ab-82fd5f095048" providerId="ADAL" clId="{C8F83E90-07A0-4495-8B61-37AEF827AB33}" dt="2021-04-14T13:29:28.146" v="61"/>
        <pc:sldMkLst>
          <pc:docMk/>
          <pc:sldMk cId="3302927350" sldId="277"/>
        </pc:sldMkLst>
        <pc:spChg chg="add mod">
          <ac:chgData name="luca cerulli" userId="ba83affd-400c-4a23-98ab-82fd5f095048" providerId="ADAL" clId="{C8F83E90-07A0-4495-8B61-37AEF827AB33}" dt="2021-04-14T13:29:28.146" v="61"/>
          <ac:spMkLst>
            <pc:docMk/>
            <pc:sldMk cId="3302927350" sldId="277"/>
            <ac:spMk id="24" creationId="{8EE725B0-8F95-477B-9361-BC585F66950A}"/>
          </ac:spMkLst>
        </pc:spChg>
      </pc:sldChg>
      <pc:sldChg chg="addSp modSp">
        <pc:chgData name="luca cerulli" userId="ba83affd-400c-4a23-98ab-82fd5f095048" providerId="ADAL" clId="{C8F83E90-07A0-4495-8B61-37AEF827AB33}" dt="2021-04-14T13:29:30.171" v="62"/>
        <pc:sldMkLst>
          <pc:docMk/>
          <pc:sldMk cId="3634033747" sldId="278"/>
        </pc:sldMkLst>
        <pc:spChg chg="add mod">
          <ac:chgData name="luca cerulli" userId="ba83affd-400c-4a23-98ab-82fd5f095048" providerId="ADAL" clId="{C8F83E90-07A0-4495-8B61-37AEF827AB33}" dt="2021-04-14T13:29:30.171" v="62"/>
          <ac:spMkLst>
            <pc:docMk/>
            <pc:sldMk cId="3634033747" sldId="278"/>
            <ac:spMk id="6" creationId="{141FE1AB-6257-4101-BF2A-FE4FAC6FC898}"/>
          </ac:spMkLst>
        </pc:spChg>
      </pc:sldChg>
      <pc:sldChg chg="addSp modSp">
        <pc:chgData name="luca cerulli" userId="ba83affd-400c-4a23-98ab-82fd5f095048" providerId="ADAL" clId="{C8F83E90-07A0-4495-8B61-37AEF827AB33}" dt="2021-04-14T13:29:33.130" v="63"/>
        <pc:sldMkLst>
          <pc:docMk/>
          <pc:sldMk cId="5998569" sldId="279"/>
        </pc:sldMkLst>
        <pc:spChg chg="add mod">
          <ac:chgData name="luca cerulli" userId="ba83affd-400c-4a23-98ab-82fd5f095048" providerId="ADAL" clId="{C8F83E90-07A0-4495-8B61-37AEF827AB33}" dt="2021-04-14T13:29:33.130" v="63"/>
          <ac:spMkLst>
            <pc:docMk/>
            <pc:sldMk cId="5998569" sldId="279"/>
            <ac:spMk id="4" creationId="{21428CD7-57B4-4665-8067-79E2D38D67CB}"/>
          </ac:spMkLst>
        </pc:spChg>
      </pc:sldChg>
      <pc:sldChg chg="addSp modSp">
        <pc:chgData name="luca cerulli" userId="ba83affd-400c-4a23-98ab-82fd5f095048" providerId="ADAL" clId="{C8F83E90-07A0-4495-8B61-37AEF827AB33}" dt="2021-04-14T13:29:35.629" v="64"/>
        <pc:sldMkLst>
          <pc:docMk/>
          <pc:sldMk cId="1606766531" sldId="280"/>
        </pc:sldMkLst>
        <pc:spChg chg="add mod">
          <ac:chgData name="luca cerulli" userId="ba83affd-400c-4a23-98ab-82fd5f095048" providerId="ADAL" clId="{C8F83E90-07A0-4495-8B61-37AEF827AB33}" dt="2021-04-14T13:29:35.629" v="64"/>
          <ac:spMkLst>
            <pc:docMk/>
            <pc:sldMk cId="1606766531" sldId="280"/>
            <ac:spMk id="4" creationId="{F5C01C65-B683-4909-82E6-33301D778E9A}"/>
          </ac:spMkLst>
        </pc:spChg>
      </pc:sldChg>
      <pc:sldChg chg="addSp delSp modSp mod ord">
        <pc:chgData name="luca cerulli" userId="ba83affd-400c-4a23-98ab-82fd5f095048" providerId="ADAL" clId="{C8F83E90-07A0-4495-8B61-37AEF827AB33}" dt="2021-04-15T20:30:06.899" v="468" actId="1035"/>
        <pc:sldMkLst>
          <pc:docMk/>
          <pc:sldMk cId="2094989850" sldId="281"/>
        </pc:sldMkLst>
        <pc:spChg chg="mod">
          <ac:chgData name="luca cerulli" userId="ba83affd-400c-4a23-98ab-82fd5f095048" providerId="ADAL" clId="{C8F83E90-07A0-4495-8B61-37AEF827AB33}" dt="2021-04-15T20:25:11.024" v="444" actId="20577"/>
          <ac:spMkLst>
            <pc:docMk/>
            <pc:sldMk cId="2094989850" sldId="281"/>
            <ac:spMk id="2" creationId="{00000000-0000-0000-0000-000000000000}"/>
          </ac:spMkLst>
        </pc:spChg>
        <pc:spChg chg="add mod">
          <ac:chgData name="luca cerulli" userId="ba83affd-400c-4a23-98ab-82fd5f095048" providerId="ADAL" clId="{C8F83E90-07A0-4495-8B61-37AEF827AB33}" dt="2021-04-14T13:29:37.770" v="65"/>
          <ac:spMkLst>
            <pc:docMk/>
            <pc:sldMk cId="2094989850" sldId="281"/>
            <ac:spMk id="4" creationId="{A5A23CBE-3366-4EF7-9C90-FCFD1145AAA7}"/>
          </ac:spMkLst>
        </pc:spChg>
        <pc:spChg chg="del">
          <ac:chgData name="luca cerulli" userId="ba83affd-400c-4a23-98ab-82fd5f095048" providerId="ADAL" clId="{C8F83E90-07A0-4495-8B61-37AEF827AB33}" dt="2021-04-15T20:25:00.796" v="429" actId="478"/>
          <ac:spMkLst>
            <pc:docMk/>
            <pc:sldMk cId="2094989850" sldId="281"/>
            <ac:spMk id="5" creationId="{0E9AAA63-A925-4158-B93F-C4871D4256F1}"/>
          </ac:spMkLst>
        </pc:spChg>
        <pc:spChg chg="add del mod">
          <ac:chgData name="luca cerulli" userId="ba83affd-400c-4a23-98ab-82fd5f095048" providerId="ADAL" clId="{C8F83E90-07A0-4495-8B61-37AEF827AB33}" dt="2021-04-15T20:20:13.300" v="398" actId="478"/>
          <ac:spMkLst>
            <pc:docMk/>
            <pc:sldMk cId="2094989850" sldId="281"/>
            <ac:spMk id="10" creationId="{25F296C6-A7BA-4F8A-93D3-A45133A6E5BA}"/>
          </ac:spMkLst>
        </pc:spChg>
        <pc:spChg chg="add del mod">
          <ac:chgData name="luca cerulli" userId="ba83affd-400c-4a23-98ab-82fd5f095048" providerId="ADAL" clId="{C8F83E90-07A0-4495-8B61-37AEF827AB33}" dt="2021-04-15T20:20:41.421" v="399" actId="478"/>
          <ac:spMkLst>
            <pc:docMk/>
            <pc:sldMk cId="2094989850" sldId="281"/>
            <ac:spMk id="11" creationId="{3FA479D1-EC27-47D7-BD25-F6B4E5873044}"/>
          </ac:spMkLst>
        </pc:spChg>
        <pc:picChg chg="mod">
          <ac:chgData name="luca cerulli" userId="ba83affd-400c-4a23-98ab-82fd5f095048" providerId="ADAL" clId="{C8F83E90-07A0-4495-8B61-37AEF827AB33}" dt="2021-04-15T20:29:54.577" v="447" actId="1076"/>
          <ac:picMkLst>
            <pc:docMk/>
            <pc:sldMk cId="2094989850" sldId="281"/>
            <ac:picMk id="3" creationId="{DF9DF7B1-DD02-4128-9350-8FF4FB62382C}"/>
          </ac:picMkLst>
        </pc:picChg>
        <pc:picChg chg="mod">
          <ac:chgData name="luca cerulli" userId="ba83affd-400c-4a23-98ab-82fd5f095048" providerId="ADAL" clId="{C8F83E90-07A0-4495-8B61-37AEF827AB33}" dt="2021-04-15T20:24:43.249" v="426" actId="1076"/>
          <ac:picMkLst>
            <pc:docMk/>
            <pc:sldMk cId="2094989850" sldId="281"/>
            <ac:picMk id="6" creationId="{92DABC91-D28B-4032-99A9-0BFF0457F254}"/>
          </ac:picMkLst>
        </pc:picChg>
        <pc:picChg chg="mod">
          <ac:chgData name="luca cerulli" userId="ba83affd-400c-4a23-98ab-82fd5f095048" providerId="ADAL" clId="{C8F83E90-07A0-4495-8B61-37AEF827AB33}" dt="2021-04-15T20:29:56.989" v="448" actId="1076"/>
          <ac:picMkLst>
            <pc:docMk/>
            <pc:sldMk cId="2094989850" sldId="281"/>
            <ac:picMk id="7" creationId="{6C4B594C-94BD-44BC-A3C7-8230412073E7}"/>
          </ac:picMkLst>
        </pc:picChg>
        <pc:picChg chg="mod">
          <ac:chgData name="luca cerulli" userId="ba83affd-400c-4a23-98ab-82fd5f095048" providerId="ADAL" clId="{C8F83E90-07A0-4495-8B61-37AEF827AB33}" dt="2021-04-15T20:23:01.461" v="423" actId="1076"/>
          <ac:picMkLst>
            <pc:docMk/>
            <pc:sldMk cId="2094989850" sldId="281"/>
            <ac:picMk id="8" creationId="{DA36DE25-D1D8-42C2-AE7A-D011260B1F54}"/>
          </ac:picMkLst>
        </pc:picChg>
        <pc:picChg chg="mod">
          <ac:chgData name="luca cerulli" userId="ba83affd-400c-4a23-98ab-82fd5f095048" providerId="ADAL" clId="{C8F83E90-07A0-4495-8B61-37AEF827AB33}" dt="2021-04-15T20:22:25.078" v="416" actId="14100"/>
          <ac:picMkLst>
            <pc:docMk/>
            <pc:sldMk cId="2094989850" sldId="281"/>
            <ac:picMk id="9" creationId="{20E0D866-580D-4DA7-A3B9-6593A990F501}"/>
          </ac:picMkLst>
        </pc:picChg>
        <pc:picChg chg="add mod">
          <ac:chgData name="luca cerulli" userId="ba83affd-400c-4a23-98ab-82fd5f095048" providerId="ADAL" clId="{C8F83E90-07A0-4495-8B61-37AEF827AB33}" dt="2021-04-15T20:30:06.899" v="468" actId="1035"/>
          <ac:picMkLst>
            <pc:docMk/>
            <pc:sldMk cId="2094989850" sldId="281"/>
            <ac:picMk id="12" creationId="{7E047BA9-B74F-4EF8-925D-ECD0DACD81A2}"/>
          </ac:picMkLst>
        </pc:picChg>
      </pc:sldChg>
      <pc:sldChg chg="addSp modSp">
        <pc:chgData name="luca cerulli" userId="ba83affd-400c-4a23-98ab-82fd5f095048" providerId="ADAL" clId="{C8F83E90-07A0-4495-8B61-37AEF827AB33}" dt="2021-04-14T13:29:15.427" v="56"/>
        <pc:sldMkLst>
          <pc:docMk/>
          <pc:sldMk cId="810670087" sldId="282"/>
        </pc:sldMkLst>
        <pc:spChg chg="add mod">
          <ac:chgData name="luca cerulli" userId="ba83affd-400c-4a23-98ab-82fd5f095048" providerId="ADAL" clId="{C8F83E90-07A0-4495-8B61-37AEF827AB33}" dt="2021-04-14T13:29:15.427" v="56"/>
          <ac:spMkLst>
            <pc:docMk/>
            <pc:sldMk cId="810670087" sldId="282"/>
            <ac:spMk id="29" creationId="{2F909A1A-3B4C-4AFA-83B2-FFD0F2B6A10C}"/>
          </ac:spMkLst>
        </pc:spChg>
      </pc:sldChg>
      <pc:sldChg chg="addSp modSp">
        <pc:chgData name="luca cerulli" userId="ba83affd-400c-4a23-98ab-82fd5f095048" providerId="ADAL" clId="{C8F83E90-07A0-4495-8B61-37AEF827AB33}" dt="2021-04-14T13:29:19.244" v="57"/>
        <pc:sldMkLst>
          <pc:docMk/>
          <pc:sldMk cId="3758651374" sldId="283"/>
        </pc:sldMkLst>
        <pc:spChg chg="add mod">
          <ac:chgData name="luca cerulli" userId="ba83affd-400c-4a23-98ab-82fd5f095048" providerId="ADAL" clId="{C8F83E90-07A0-4495-8B61-37AEF827AB33}" dt="2021-04-14T13:29:19.244" v="57"/>
          <ac:spMkLst>
            <pc:docMk/>
            <pc:sldMk cId="3758651374" sldId="283"/>
            <ac:spMk id="29" creationId="{B4C4CD4D-CCE9-4120-94F2-D47953B57FB2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2314559E-CEE3-29EB-1C6A-74BAF5A7E035}"/>
    <pc:docChg chg="modSld">
      <pc:chgData name="Utilisateur invité" userId="S::urn:spo:anon#d1e91499d65809d091346bf08347548a1ce7025e6b414c69ccaef5dad34980a0::" providerId="AD" clId="Web-{2314559E-CEE3-29EB-1C6A-74BAF5A7E035}" dt="2021-05-19T13:54:58.225" v="1" actId="1076"/>
      <pc:docMkLst>
        <pc:docMk/>
      </pc:docMkLst>
      <pc:sldChg chg="modSp">
        <pc:chgData name="Utilisateur invité" userId="S::urn:spo:anon#d1e91499d65809d091346bf08347548a1ce7025e6b414c69ccaef5dad34980a0::" providerId="AD" clId="Web-{2314559E-CEE3-29EB-1C6A-74BAF5A7E035}" dt="2021-05-19T13:54:58.225" v="1" actId="1076"/>
        <pc:sldMkLst>
          <pc:docMk/>
          <pc:sldMk cId="3705483415" sldId="265"/>
        </pc:sldMkLst>
        <pc:graphicFrameChg chg="mod">
          <ac:chgData name="Utilisateur invité" userId="S::urn:spo:anon#d1e91499d65809d091346bf08347548a1ce7025e6b414c69ccaef5dad34980a0::" providerId="AD" clId="Web-{2314559E-CEE3-29EB-1C6A-74BAF5A7E035}" dt="2021-05-19T13:54:58.225" v="1" actId="1076"/>
          <ac:graphicFrameMkLst>
            <pc:docMk/>
            <pc:sldMk cId="3705483415" sldId="265"/>
            <ac:graphicFrameMk id="3" creationId="{FB466B96-57F3-4A7E-97F0-03AAC9DBADE6}"/>
          </ac:graphicFrameMkLst>
        </pc:graphicFrameChg>
      </pc:sldChg>
    </pc:docChg>
  </pc:docChgLst>
  <pc:docChgLst>
    <pc:chgData name="Hugo De Vincenz" userId="S::devincen@etud.insa-toulouse.fr::9147f480-3921-4164-a5a4-272499f06e69" providerId="AD" clId="Web-{908460F5-E72D-74A9-C748-8FA2069ADC7A}"/>
    <pc:docChg chg="modSld">
      <pc:chgData name="Hugo De Vincenz" userId="S::devincen@etud.insa-toulouse.fr::9147f480-3921-4164-a5a4-272499f06e69" providerId="AD" clId="Web-{908460F5-E72D-74A9-C748-8FA2069ADC7A}" dt="2021-04-15T20:07:50.608" v="16"/>
      <pc:docMkLst>
        <pc:docMk/>
      </pc:docMkLst>
      <pc:sldChg chg="addSp delSp modSp">
        <pc:chgData name="Hugo De Vincenz" userId="S::devincen@etud.insa-toulouse.fr::9147f480-3921-4164-a5a4-272499f06e69" providerId="AD" clId="Web-{908460F5-E72D-74A9-C748-8FA2069ADC7A}" dt="2021-04-15T20:07:50.608" v="16"/>
        <pc:sldMkLst>
          <pc:docMk/>
          <pc:sldMk cId="3963108661" sldId="288"/>
        </pc:sldMkLst>
        <pc:spChg chg="add del mod">
          <ac:chgData name="Hugo De Vincenz" userId="S::devincen@etud.insa-toulouse.fr::9147f480-3921-4164-a5a4-272499f06e69" providerId="AD" clId="Web-{908460F5-E72D-74A9-C748-8FA2069ADC7A}" dt="2021-04-15T20:06:44.013" v="1"/>
          <ac:spMkLst>
            <pc:docMk/>
            <pc:sldMk cId="3963108661" sldId="288"/>
            <ac:spMk id="7" creationId="{577B3AEB-C6A5-40D2-9CEA-6036C89D4660}"/>
          </ac:spMkLst>
        </pc:spChg>
        <pc:spChg chg="mod ord">
          <ac:chgData name="Hugo De Vincenz" userId="S::devincen@etud.insa-toulouse.fr::9147f480-3921-4164-a5a4-272499f06e69" providerId="AD" clId="Web-{908460F5-E72D-74A9-C748-8FA2069ADC7A}" dt="2021-04-15T20:07:44.671" v="14" actId="1076"/>
          <ac:spMkLst>
            <pc:docMk/>
            <pc:sldMk cId="3963108661" sldId="288"/>
            <ac:spMk id="8" creationId="{3BF86703-7455-40FC-AA3E-98C81C8C9466}"/>
          </ac:spMkLst>
        </pc:spChg>
        <pc:spChg chg="add del mod">
          <ac:chgData name="Hugo De Vincenz" userId="S::devincen@etud.insa-toulouse.fr::9147f480-3921-4164-a5a4-272499f06e69" providerId="AD" clId="Web-{908460F5-E72D-74A9-C748-8FA2069ADC7A}" dt="2021-04-15T20:07:10.764" v="3"/>
          <ac:spMkLst>
            <pc:docMk/>
            <pc:sldMk cId="3963108661" sldId="288"/>
            <ac:spMk id="12" creationId="{FC95B115-0C65-4201-96F2-8610EAB083B1}"/>
          </ac:spMkLst>
        </pc:spChg>
        <pc:picChg chg="add del">
          <ac:chgData name="Hugo De Vincenz" userId="S::devincen@etud.insa-toulouse.fr::9147f480-3921-4164-a5a4-272499f06e69" providerId="AD" clId="Web-{908460F5-E72D-74A9-C748-8FA2069ADC7A}" dt="2021-04-15T20:06:46.560" v="2"/>
          <ac:picMkLst>
            <pc:docMk/>
            <pc:sldMk cId="3963108661" sldId="288"/>
            <ac:picMk id="5" creationId="{E84F7660-DB15-42D4-8B58-7A40B5820EA8}"/>
          </ac:picMkLst>
        </pc:picChg>
        <pc:picChg chg="add mod ord">
          <ac:chgData name="Hugo De Vincenz" userId="S::devincen@etud.insa-toulouse.fr::9147f480-3921-4164-a5a4-272499f06e69" providerId="AD" clId="Web-{908460F5-E72D-74A9-C748-8FA2069ADC7A}" dt="2021-04-15T20:07:40.905" v="13" actId="1076"/>
          <ac:picMkLst>
            <pc:docMk/>
            <pc:sldMk cId="3963108661" sldId="288"/>
            <ac:picMk id="15" creationId="{7B14DCD3-DF8F-4E31-8B22-3F67C598E962}"/>
          </ac:picMkLst>
        </pc:picChg>
        <pc:cxnChg chg="mod ord">
          <ac:chgData name="Hugo De Vincenz" userId="S::devincen@etud.insa-toulouse.fr::9147f480-3921-4164-a5a4-272499f06e69" providerId="AD" clId="Web-{908460F5-E72D-74A9-C748-8FA2069ADC7A}" dt="2021-04-15T20:07:50.608" v="16"/>
          <ac:cxnSpMkLst>
            <pc:docMk/>
            <pc:sldMk cId="3963108661" sldId="288"/>
            <ac:cxnSpMk id="10" creationId="{0DE79CE4-2785-404F-9D1F-65472FF27193}"/>
          </ac:cxnSpMkLst>
        </pc:cxnChg>
      </pc:sldChg>
    </pc:docChg>
  </pc:docChgLst>
  <pc:docChgLst>
    <pc:chgData name="Léo Sudriès" userId="S::sudries@etud.insa-toulouse.fr::cd1a3081-d675-4996-9fd2-0387c00cfc21" providerId="AD" clId="Web-{3E89C286-5FD5-4AD6-A4C5-4E8D362BCE37}"/>
    <pc:docChg chg="modSld">
      <pc:chgData name="Léo Sudriès" userId="S::sudries@etud.insa-toulouse.fr::cd1a3081-d675-4996-9fd2-0387c00cfc21" providerId="AD" clId="Web-{3E89C286-5FD5-4AD6-A4C5-4E8D362BCE37}" dt="2021-04-15T21:51:49.362" v="1"/>
      <pc:docMkLst>
        <pc:docMk/>
      </pc:docMkLst>
      <pc:sldChg chg="modNotes">
        <pc:chgData name="Léo Sudriès" userId="S::sudries@etud.insa-toulouse.fr::cd1a3081-d675-4996-9fd2-0387c00cfc21" providerId="AD" clId="Web-{3E89C286-5FD5-4AD6-A4C5-4E8D362BCE37}" dt="2021-04-15T21:51:49.362" v="1"/>
        <pc:sldMkLst>
          <pc:docMk/>
          <pc:sldMk cId="3238365055" sldId="258"/>
        </pc:sldMkLst>
      </pc:sldChg>
    </pc:docChg>
  </pc:docChgLst>
  <pc:docChgLst>
    <pc:chgData name="Elio Tognacca" userId="S::tognacca@etud.insa-toulouse.fr::7d81dc1c-eb42-4112-b953-fbd6cbec9ce0" providerId="AD" clId="Web-{B11036F9-B04B-FF95-FD88-88954432A8BA}"/>
    <pc:docChg chg="addSld modSld sldOrd">
      <pc:chgData name="Elio Tognacca" userId="S::tognacca@etud.insa-toulouse.fr::7d81dc1c-eb42-4112-b953-fbd6cbec9ce0" providerId="AD" clId="Web-{B11036F9-B04B-FF95-FD88-88954432A8BA}" dt="2021-04-14T16:23:15.491" v="260" actId="14100"/>
      <pc:docMkLst>
        <pc:docMk/>
      </pc:docMkLst>
      <pc:sldChg chg="delSp">
        <pc:chgData name="Elio Tognacca" userId="S::tognacca@etud.insa-toulouse.fr::7d81dc1c-eb42-4112-b953-fbd6cbec9ce0" providerId="AD" clId="Web-{B11036F9-B04B-FF95-FD88-88954432A8BA}" dt="2021-04-14T13:19:28.063" v="1"/>
        <pc:sldMkLst>
          <pc:docMk/>
          <pc:sldMk cId="3634033747" sldId="278"/>
        </pc:sldMkLst>
        <pc:spChg chg="del">
          <ac:chgData name="Elio Tognacca" userId="S::tognacca@etud.insa-toulouse.fr::7d81dc1c-eb42-4112-b953-fbd6cbec9ce0" providerId="AD" clId="Web-{B11036F9-B04B-FF95-FD88-88954432A8BA}" dt="2021-04-14T13:19:23.953" v="0"/>
          <ac:spMkLst>
            <pc:docMk/>
            <pc:sldMk cId="3634033747" sldId="278"/>
            <ac:spMk id="8" creationId="{3000B2B3-FDF8-4211-9670-BE0C76A4D4A6}"/>
          </ac:spMkLst>
        </pc:spChg>
        <pc:spChg chg="del">
          <ac:chgData name="Elio Tognacca" userId="S::tognacca@etud.insa-toulouse.fr::7d81dc1c-eb42-4112-b953-fbd6cbec9ce0" providerId="AD" clId="Web-{B11036F9-B04B-FF95-FD88-88954432A8BA}" dt="2021-04-14T13:19:28.063" v="1"/>
          <ac:spMkLst>
            <pc:docMk/>
            <pc:sldMk cId="3634033747" sldId="278"/>
            <ac:spMk id="9" creationId="{4F40E51B-4EC1-4251-B221-39A8F9B8E0A4}"/>
          </ac:spMkLst>
        </pc:spChg>
      </pc:sldChg>
      <pc:sldChg chg="addSp delSp modSp">
        <pc:chgData name="Elio Tognacca" userId="S::tognacca@etud.insa-toulouse.fr::7d81dc1c-eb42-4112-b953-fbd6cbec9ce0" providerId="AD" clId="Web-{B11036F9-B04B-FF95-FD88-88954432A8BA}" dt="2021-04-14T16:21:46.755" v="248" actId="1076"/>
        <pc:sldMkLst>
          <pc:docMk/>
          <pc:sldMk cId="5998569" sldId="279"/>
        </pc:sldMkLst>
        <pc:picChg chg="add del mod">
          <ac:chgData name="Elio Tognacca" userId="S::tognacca@etud.insa-toulouse.fr::7d81dc1c-eb42-4112-b953-fbd6cbec9ce0" providerId="AD" clId="Web-{B11036F9-B04B-FF95-FD88-88954432A8BA}" dt="2021-04-14T14:34:51.194" v="68"/>
          <ac:picMkLst>
            <pc:docMk/>
            <pc:sldMk cId="5998569" sldId="279"/>
            <ac:picMk id="3" creationId="{7BAE11E9-15AA-41ED-BB7D-BF2C6D3474AE}"/>
          </ac:picMkLst>
        </pc:picChg>
        <pc:picChg chg="add mod">
          <ac:chgData name="Elio Tognacca" userId="S::tognacca@etud.insa-toulouse.fr::7d81dc1c-eb42-4112-b953-fbd6cbec9ce0" providerId="AD" clId="Web-{B11036F9-B04B-FF95-FD88-88954432A8BA}" dt="2021-04-14T16:21:46.755" v="248" actId="1076"/>
          <ac:picMkLst>
            <pc:docMk/>
            <pc:sldMk cId="5998569" sldId="279"/>
            <ac:picMk id="3" creationId="{C4658AFF-02A0-4E23-8B16-E1C06AD182F6}"/>
          </ac:picMkLst>
        </pc:picChg>
        <pc:picChg chg="add del mod">
          <ac:chgData name="Elio Tognacca" userId="S::tognacca@etud.insa-toulouse.fr::7d81dc1c-eb42-4112-b953-fbd6cbec9ce0" providerId="AD" clId="Web-{B11036F9-B04B-FF95-FD88-88954432A8BA}" dt="2021-04-14T15:55:45.418" v="211"/>
          <ac:picMkLst>
            <pc:docMk/>
            <pc:sldMk cId="5998569" sldId="279"/>
            <ac:picMk id="3" creationId="{C7724742-106F-4F52-89AE-0185823ED128}"/>
          </ac:picMkLst>
        </pc:picChg>
        <pc:picChg chg="add del mod modCrop">
          <ac:chgData name="Elio Tognacca" userId="S::tognacca@etud.insa-toulouse.fr::7d81dc1c-eb42-4112-b953-fbd6cbec9ce0" providerId="AD" clId="Web-{B11036F9-B04B-FF95-FD88-88954432A8BA}" dt="2021-04-14T14:34:50.912" v="67"/>
          <ac:picMkLst>
            <pc:docMk/>
            <pc:sldMk cId="5998569" sldId="279"/>
            <ac:picMk id="6" creationId="{3DD8AC3F-0F4B-4A17-A92B-834279135A82}"/>
          </ac:picMkLst>
        </pc:picChg>
        <pc:picChg chg="add mod">
          <ac:chgData name="Elio Tognacca" userId="S::tognacca@etud.insa-toulouse.fr::7d81dc1c-eb42-4112-b953-fbd6cbec9ce0" providerId="AD" clId="Web-{B11036F9-B04B-FF95-FD88-88954432A8BA}" dt="2021-04-14T15:56:17.669" v="222" actId="1076"/>
          <ac:picMkLst>
            <pc:docMk/>
            <pc:sldMk cId="5998569" sldId="279"/>
            <ac:picMk id="7" creationId="{CF2DD059-91DE-4F05-B3B9-28C83913584E}"/>
          </ac:picMkLst>
        </pc:picChg>
        <pc:picChg chg="add mod">
          <ac:chgData name="Elio Tognacca" userId="S::tognacca@etud.insa-toulouse.fr::7d81dc1c-eb42-4112-b953-fbd6cbec9ce0" providerId="AD" clId="Web-{B11036F9-B04B-FF95-FD88-88954432A8BA}" dt="2021-04-14T15:56:17.684" v="223" actId="1076"/>
          <ac:picMkLst>
            <pc:docMk/>
            <pc:sldMk cId="5998569" sldId="279"/>
            <ac:picMk id="8" creationId="{4136E662-01DE-474E-9D46-85DB50532BB6}"/>
          </ac:picMkLst>
        </pc:picChg>
        <pc:picChg chg="add mod">
          <ac:chgData name="Elio Tognacca" userId="S::tognacca@etud.insa-toulouse.fr::7d81dc1c-eb42-4112-b953-fbd6cbec9ce0" providerId="AD" clId="Web-{B11036F9-B04B-FF95-FD88-88954432A8BA}" dt="2021-04-14T15:56:17.700" v="224" actId="1076"/>
          <ac:picMkLst>
            <pc:docMk/>
            <pc:sldMk cId="5998569" sldId="279"/>
            <ac:picMk id="9" creationId="{C0FBD13B-2776-44C0-B9BF-FD563D27E692}"/>
          </ac:picMkLst>
        </pc:picChg>
        <pc:picChg chg="add mod">
          <ac:chgData name="Elio Tognacca" userId="S::tognacca@etud.insa-toulouse.fr::7d81dc1c-eb42-4112-b953-fbd6cbec9ce0" providerId="AD" clId="Web-{B11036F9-B04B-FF95-FD88-88954432A8BA}" dt="2021-04-14T16:21:09.613" v="242" actId="1076"/>
          <ac:picMkLst>
            <pc:docMk/>
            <pc:sldMk cId="5998569" sldId="279"/>
            <ac:picMk id="10" creationId="{2A58DE3E-CE9C-4D3D-9DE1-F73734F3C16C}"/>
          </ac:picMkLst>
        </pc:picChg>
      </pc:sldChg>
      <pc:sldChg chg="delSp modSp">
        <pc:chgData name="Elio Tognacca" userId="S::tognacca@etud.insa-toulouse.fr::7d81dc1c-eb42-4112-b953-fbd6cbec9ce0" providerId="AD" clId="Web-{B11036F9-B04B-FF95-FD88-88954432A8BA}" dt="2021-04-14T13:25:39.618" v="59" actId="20577"/>
        <pc:sldMkLst>
          <pc:docMk/>
          <pc:sldMk cId="1606766531" sldId="280"/>
        </pc:sldMkLst>
        <pc:spChg chg="mod">
          <ac:chgData name="Elio Tognacca" userId="S::tognacca@etud.insa-toulouse.fr::7d81dc1c-eb42-4112-b953-fbd6cbec9ce0" providerId="AD" clId="Web-{B11036F9-B04B-FF95-FD88-88954432A8BA}" dt="2021-04-14T13:25:39.618" v="59" actId="20577"/>
          <ac:spMkLst>
            <pc:docMk/>
            <pc:sldMk cId="1606766531" sldId="280"/>
            <ac:spMk id="2" creationId="{00000000-0000-0000-0000-000000000000}"/>
          </ac:spMkLst>
        </pc:spChg>
        <pc:spChg chg="del">
          <ac:chgData name="Elio Tognacca" userId="S::tognacca@etud.insa-toulouse.fr::7d81dc1c-eb42-4112-b953-fbd6cbec9ce0" providerId="AD" clId="Web-{B11036F9-B04B-FF95-FD88-88954432A8BA}" dt="2021-04-14T13:22:29.864" v="3"/>
          <ac:spMkLst>
            <pc:docMk/>
            <pc:sldMk cId="1606766531" sldId="280"/>
            <ac:spMk id="5" creationId="{0E9AAA63-A925-4158-B93F-C4871D4256F1}"/>
          </ac:spMkLst>
        </pc:spChg>
        <pc:picChg chg="mod">
          <ac:chgData name="Elio Tognacca" userId="S::tognacca@etud.insa-toulouse.fr::7d81dc1c-eb42-4112-b953-fbd6cbec9ce0" providerId="AD" clId="Web-{B11036F9-B04B-FF95-FD88-88954432A8BA}" dt="2021-04-14T13:25:18.961" v="28" actId="1076"/>
          <ac:picMkLst>
            <pc:docMk/>
            <pc:sldMk cId="1606766531" sldId="280"/>
            <ac:picMk id="3" creationId="{193A0510-3286-4DFD-AD9A-066646EE0B72}"/>
          </ac:picMkLst>
        </pc:picChg>
      </pc:sldChg>
      <pc:sldChg chg="addSp modSp">
        <pc:chgData name="Elio Tognacca" userId="S::tognacca@etud.insa-toulouse.fr::7d81dc1c-eb42-4112-b953-fbd6cbec9ce0" providerId="AD" clId="Web-{B11036F9-B04B-FF95-FD88-88954432A8BA}" dt="2021-04-14T14:59:05.825" v="154" actId="1076"/>
        <pc:sldMkLst>
          <pc:docMk/>
          <pc:sldMk cId="2094989850" sldId="281"/>
        </pc:sldMkLst>
        <pc:picChg chg="add mod">
          <ac:chgData name="Elio Tognacca" userId="S::tognacca@etud.insa-toulouse.fr::7d81dc1c-eb42-4112-b953-fbd6cbec9ce0" providerId="AD" clId="Web-{B11036F9-B04B-FF95-FD88-88954432A8BA}" dt="2021-04-14T14:58:17.682" v="151" actId="1076"/>
          <ac:picMkLst>
            <pc:docMk/>
            <pc:sldMk cId="2094989850" sldId="281"/>
            <ac:picMk id="3" creationId="{DF9DF7B1-DD02-4128-9350-8FF4FB62382C}"/>
          </ac:picMkLst>
        </pc:picChg>
        <pc:picChg chg="add mod">
          <ac:chgData name="Elio Tognacca" userId="S::tognacca@etud.insa-toulouse.fr::7d81dc1c-eb42-4112-b953-fbd6cbec9ce0" providerId="AD" clId="Web-{B11036F9-B04B-FF95-FD88-88954432A8BA}" dt="2021-04-14T14:56:59.255" v="144" actId="14100"/>
          <ac:picMkLst>
            <pc:docMk/>
            <pc:sldMk cId="2094989850" sldId="281"/>
            <ac:picMk id="6" creationId="{92DABC91-D28B-4032-99A9-0BFF0457F254}"/>
          </ac:picMkLst>
        </pc:picChg>
        <pc:picChg chg="add mod">
          <ac:chgData name="Elio Tognacca" userId="S::tognacca@etud.insa-toulouse.fr::7d81dc1c-eb42-4112-b953-fbd6cbec9ce0" providerId="AD" clId="Web-{B11036F9-B04B-FF95-FD88-88954432A8BA}" dt="2021-04-14T14:57:00.912" v="147" actId="1076"/>
          <ac:picMkLst>
            <pc:docMk/>
            <pc:sldMk cId="2094989850" sldId="281"/>
            <ac:picMk id="7" creationId="{6C4B594C-94BD-44BC-A3C7-8230412073E7}"/>
          </ac:picMkLst>
        </pc:picChg>
        <pc:picChg chg="add mod">
          <ac:chgData name="Elio Tognacca" userId="S::tognacca@etud.insa-toulouse.fr::7d81dc1c-eb42-4112-b953-fbd6cbec9ce0" providerId="AD" clId="Web-{B11036F9-B04B-FF95-FD88-88954432A8BA}" dt="2021-04-14T14:58:16.150" v="150" actId="1076"/>
          <ac:picMkLst>
            <pc:docMk/>
            <pc:sldMk cId="2094989850" sldId="281"/>
            <ac:picMk id="8" creationId="{DA36DE25-D1D8-42C2-AE7A-D011260B1F54}"/>
          </ac:picMkLst>
        </pc:picChg>
        <pc:picChg chg="add mod">
          <ac:chgData name="Elio Tognacca" userId="S::tognacca@etud.insa-toulouse.fr::7d81dc1c-eb42-4112-b953-fbd6cbec9ce0" providerId="AD" clId="Web-{B11036F9-B04B-FF95-FD88-88954432A8BA}" dt="2021-04-14T14:59:05.825" v="154" actId="1076"/>
          <ac:picMkLst>
            <pc:docMk/>
            <pc:sldMk cId="2094989850" sldId="281"/>
            <ac:picMk id="9" creationId="{20E0D866-580D-4DA7-A3B9-6593A990F501}"/>
          </ac:picMkLst>
        </pc:picChg>
      </pc:sldChg>
      <pc:sldChg chg="addSp delSp modSp add ord replId">
        <pc:chgData name="Elio Tognacca" userId="S::tognacca@etud.insa-toulouse.fr::7d81dc1c-eb42-4112-b953-fbd6cbec9ce0" providerId="AD" clId="Web-{B11036F9-B04B-FF95-FD88-88954432A8BA}" dt="2021-04-14T16:23:15.491" v="260" actId="14100"/>
        <pc:sldMkLst>
          <pc:docMk/>
          <pc:sldMk cId="783421073" sldId="284"/>
        </pc:sldMkLst>
        <pc:picChg chg="add del mod">
          <ac:chgData name="Elio Tognacca" userId="S::tognacca@etud.insa-toulouse.fr::7d81dc1c-eb42-4112-b953-fbd6cbec9ce0" providerId="AD" clId="Web-{B11036F9-B04B-FF95-FD88-88954432A8BA}" dt="2021-04-14T16:21:02.145" v="237"/>
          <ac:picMkLst>
            <pc:docMk/>
            <pc:sldMk cId="783421073" sldId="284"/>
            <ac:picMk id="3" creationId="{16B8D37B-E5EB-4F76-8C70-6FA3CF8B5EBB}"/>
          </ac:picMkLst>
        </pc:picChg>
        <pc:picChg chg="del">
          <ac:chgData name="Elio Tognacca" userId="S::tognacca@etud.insa-toulouse.fr::7d81dc1c-eb42-4112-b953-fbd6cbec9ce0" providerId="AD" clId="Web-{B11036F9-B04B-FF95-FD88-88954432A8BA}" dt="2021-04-14T15:36:36.971" v="162"/>
          <ac:picMkLst>
            <pc:docMk/>
            <pc:sldMk cId="783421073" sldId="284"/>
            <ac:picMk id="3" creationId="{C7724742-106F-4F52-89AE-0185823ED128}"/>
          </ac:picMkLst>
        </pc:picChg>
        <pc:picChg chg="add mod modCrop">
          <ac:chgData name="Elio Tognacca" userId="S::tognacca@etud.insa-toulouse.fr::7d81dc1c-eb42-4112-b953-fbd6cbec9ce0" providerId="AD" clId="Web-{B11036F9-B04B-FF95-FD88-88954432A8BA}" dt="2021-04-14T15:55:25.214" v="208" actId="1076"/>
          <ac:picMkLst>
            <pc:docMk/>
            <pc:sldMk cId="783421073" sldId="284"/>
            <ac:picMk id="6" creationId="{1631E5A0-A7C4-4F10-865C-13EA01ABB6CC}"/>
          </ac:picMkLst>
        </pc:picChg>
        <pc:picChg chg="del">
          <ac:chgData name="Elio Tognacca" userId="S::tognacca@etud.insa-toulouse.fr::7d81dc1c-eb42-4112-b953-fbd6cbec9ce0" providerId="AD" clId="Web-{B11036F9-B04B-FF95-FD88-88954432A8BA}" dt="2021-04-14T15:36:41.799" v="165"/>
          <ac:picMkLst>
            <pc:docMk/>
            <pc:sldMk cId="783421073" sldId="284"/>
            <ac:picMk id="7" creationId="{CF2DD059-91DE-4F05-B3B9-28C83913584E}"/>
          </ac:picMkLst>
        </pc:picChg>
        <pc:picChg chg="del">
          <ac:chgData name="Elio Tognacca" userId="S::tognacca@etud.insa-toulouse.fr::7d81dc1c-eb42-4112-b953-fbd6cbec9ce0" providerId="AD" clId="Web-{B11036F9-B04B-FF95-FD88-88954432A8BA}" dt="2021-04-14T15:36:42.096" v="166"/>
          <ac:picMkLst>
            <pc:docMk/>
            <pc:sldMk cId="783421073" sldId="284"/>
            <ac:picMk id="8" creationId="{4136E662-01DE-474E-9D46-85DB50532BB6}"/>
          </ac:picMkLst>
        </pc:picChg>
        <pc:picChg chg="del">
          <ac:chgData name="Elio Tognacca" userId="S::tognacca@etud.insa-toulouse.fr::7d81dc1c-eb42-4112-b953-fbd6cbec9ce0" providerId="AD" clId="Web-{B11036F9-B04B-FF95-FD88-88954432A8BA}" dt="2021-04-14T15:36:42.409" v="167"/>
          <ac:picMkLst>
            <pc:docMk/>
            <pc:sldMk cId="783421073" sldId="284"/>
            <ac:picMk id="9" creationId="{C0FBD13B-2776-44C0-B9BF-FD563D27E692}"/>
          </ac:picMkLst>
        </pc:picChg>
        <pc:picChg chg="del">
          <ac:chgData name="Elio Tognacca" userId="S::tognacca@etud.insa-toulouse.fr::7d81dc1c-eb42-4112-b953-fbd6cbec9ce0" providerId="AD" clId="Web-{B11036F9-B04B-FF95-FD88-88954432A8BA}" dt="2021-04-14T15:36:41.205" v="164"/>
          <ac:picMkLst>
            <pc:docMk/>
            <pc:sldMk cId="783421073" sldId="284"/>
            <ac:picMk id="10" creationId="{2A58DE3E-CE9C-4D3D-9DE1-F73734F3C16C}"/>
          </ac:picMkLst>
        </pc:picChg>
        <pc:picChg chg="add mod modCrop">
          <ac:chgData name="Elio Tognacca" userId="S::tognacca@etud.insa-toulouse.fr::7d81dc1c-eb42-4112-b953-fbd6cbec9ce0" providerId="AD" clId="Web-{B11036F9-B04B-FF95-FD88-88954432A8BA}" dt="2021-04-14T16:23:12.710" v="259" actId="1076"/>
          <ac:picMkLst>
            <pc:docMk/>
            <pc:sldMk cId="783421073" sldId="284"/>
            <ac:picMk id="11" creationId="{9C6C135E-2A7C-4955-9BF4-B36BCB7FC3F6}"/>
          </ac:picMkLst>
        </pc:picChg>
        <pc:picChg chg="add mod">
          <ac:chgData name="Elio Tognacca" userId="S::tognacca@etud.insa-toulouse.fr::7d81dc1c-eb42-4112-b953-fbd6cbec9ce0" providerId="AD" clId="Web-{B11036F9-B04B-FF95-FD88-88954432A8BA}" dt="2021-04-14T16:23:15.491" v="260" actId="14100"/>
          <ac:picMkLst>
            <pc:docMk/>
            <pc:sldMk cId="783421073" sldId="284"/>
            <ac:picMk id="12" creationId="{F1671B05-4494-4A59-99A6-6CAF4C5703FA}"/>
          </ac:picMkLst>
        </pc:picChg>
      </pc:sldChg>
    </pc:docChg>
  </pc:docChgLst>
  <pc:docChgLst>
    <pc:chgData name="Elio Tognacca" userId="S::tognacca@etud.insa-toulouse.fr::7d81dc1c-eb42-4112-b953-fbd6cbec9ce0" providerId="AD" clId="Web-{5B616514-D060-113D-5A34-0093EC9B1A08}"/>
    <pc:docChg chg="addSld modSld sldOrd">
      <pc:chgData name="Elio Tognacca" userId="S::tognacca@etud.insa-toulouse.fr::7d81dc1c-eb42-4112-b953-fbd6cbec9ce0" providerId="AD" clId="Web-{5B616514-D060-113D-5A34-0093EC9B1A08}" dt="2021-04-13T09:03:58.594" v="410" actId="1076"/>
      <pc:docMkLst>
        <pc:docMk/>
      </pc:docMkLst>
      <pc:sldChg chg="addSp modSp ord">
        <pc:chgData name="Elio Tognacca" userId="S::tognacca@etud.insa-toulouse.fr::7d81dc1c-eb42-4112-b953-fbd6cbec9ce0" providerId="AD" clId="Web-{5B616514-D060-113D-5A34-0093EC9B1A08}" dt="2021-04-13T08:57:11.881" v="335" actId="1076"/>
        <pc:sldMkLst>
          <pc:docMk/>
          <pc:sldMk cId="1727835877" sldId="271"/>
        </pc:sldMkLst>
        <pc:picChg chg="mod modCrop">
          <ac:chgData name="Elio Tognacca" userId="S::tognacca@etud.insa-toulouse.fr::7d81dc1c-eb42-4112-b953-fbd6cbec9ce0" providerId="AD" clId="Web-{5B616514-D060-113D-5A34-0093EC9B1A08}" dt="2021-04-13T07:52:00.256" v="7" actId="1076"/>
          <ac:picMkLst>
            <pc:docMk/>
            <pc:sldMk cId="1727835877" sldId="271"/>
            <ac:picMk id="3" creationId="{A65B87F0-95EE-4A21-A641-54E2774CA7AF}"/>
          </ac:picMkLst>
        </pc:picChg>
        <pc:picChg chg="mod modCrop">
          <ac:chgData name="Elio Tognacca" userId="S::tognacca@etud.insa-toulouse.fr::7d81dc1c-eb42-4112-b953-fbd6cbec9ce0" providerId="AD" clId="Web-{5B616514-D060-113D-5A34-0093EC9B1A08}" dt="2021-04-13T08:57:11.881" v="335" actId="1076"/>
          <ac:picMkLst>
            <pc:docMk/>
            <pc:sldMk cId="1727835877" sldId="271"/>
            <ac:picMk id="4" creationId="{01C12F4F-3E7F-47DF-9D60-19DADDD959CB}"/>
          </ac:picMkLst>
        </pc:picChg>
        <pc:picChg chg="add mod">
          <ac:chgData name="Elio Tognacca" userId="S::tognacca@etud.insa-toulouse.fr::7d81dc1c-eb42-4112-b953-fbd6cbec9ce0" providerId="AD" clId="Web-{5B616514-D060-113D-5A34-0093EC9B1A08}" dt="2021-04-13T07:52:24.758" v="15" actId="14100"/>
          <ac:picMkLst>
            <pc:docMk/>
            <pc:sldMk cId="1727835877" sldId="271"/>
            <ac:picMk id="6" creationId="{865D613E-BFCC-4E9A-9348-1563AF75D670}"/>
          </ac:picMkLst>
        </pc:picChg>
      </pc:sldChg>
      <pc:sldChg chg="addSp delSp modSp add replId">
        <pc:chgData name="Elio Tognacca" userId="S::tognacca@etud.insa-toulouse.fr::7d81dc1c-eb42-4112-b953-fbd6cbec9ce0" providerId="AD" clId="Web-{5B616514-D060-113D-5A34-0093EC9B1A08}" dt="2021-04-13T08:51:33.107" v="334" actId="20577"/>
        <pc:sldMkLst>
          <pc:docMk/>
          <pc:sldMk cId="3302927350" sldId="277"/>
        </pc:sldMkLst>
        <pc:spChg chg="mod">
          <ac:chgData name="Elio Tognacca" userId="S::tognacca@etud.insa-toulouse.fr::7d81dc1c-eb42-4112-b953-fbd6cbec9ce0" providerId="AD" clId="Web-{5B616514-D060-113D-5A34-0093EC9B1A08}" dt="2021-04-13T08:18:24.968" v="202" actId="1076"/>
          <ac:spMkLst>
            <pc:docMk/>
            <pc:sldMk cId="3302927350" sldId="277"/>
            <ac:spMk id="5" creationId="{0E9AAA63-A925-4158-B93F-C4871D4256F1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32:52.782" v="242" actId="1076"/>
          <ac:spMkLst>
            <pc:docMk/>
            <pc:sldMk cId="3302927350" sldId="277"/>
            <ac:spMk id="11" creationId="{14765A7A-D8F5-45F6-AB69-2A4772C14CD3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32:54.423" v="243" actId="1076"/>
          <ac:spMkLst>
            <pc:docMk/>
            <pc:sldMk cId="3302927350" sldId="277"/>
            <ac:spMk id="12" creationId="{55C15768-0F20-4DFF-97B5-468610F7C8F6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37:34.946" v="264" actId="1076"/>
          <ac:spMkLst>
            <pc:docMk/>
            <pc:sldMk cId="3302927350" sldId="277"/>
            <ac:spMk id="13" creationId="{B0D162CF-D5B6-4F35-BCA6-A61B8BFCD1AB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35:07.114" v="257" actId="1076"/>
          <ac:spMkLst>
            <pc:docMk/>
            <pc:sldMk cId="3302927350" sldId="277"/>
            <ac:spMk id="14" creationId="{0E94961E-23C9-44FD-9665-8666BD36277E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46:11.552" v="308" actId="1076"/>
          <ac:spMkLst>
            <pc:docMk/>
            <pc:sldMk cId="3302927350" sldId="277"/>
            <ac:spMk id="15" creationId="{6137E966-EE1D-4349-AEF6-E2215929AEC6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46:34.881" v="317" actId="1076"/>
          <ac:spMkLst>
            <pc:docMk/>
            <pc:sldMk cId="3302927350" sldId="277"/>
            <ac:spMk id="16" creationId="{F016178C-1E79-493A-A7EE-4CB5B58CFD6E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46:29.334" v="314" actId="1076"/>
          <ac:spMkLst>
            <pc:docMk/>
            <pc:sldMk cId="3302927350" sldId="277"/>
            <ac:spMk id="17" creationId="{CDF783C1-86B4-4A6F-96F7-88B067B15C27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46:19.209" v="311" actId="1076"/>
          <ac:spMkLst>
            <pc:docMk/>
            <pc:sldMk cId="3302927350" sldId="277"/>
            <ac:spMk id="18" creationId="{D053EF1F-84D8-474E-8E96-F82C10308B5E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46:11.568" v="309" actId="1076"/>
          <ac:spMkLst>
            <pc:docMk/>
            <pc:sldMk cId="3302927350" sldId="277"/>
            <ac:spMk id="19" creationId="{FC342012-97F1-4B1E-A01D-E1CD45CB4757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46:34.896" v="318" actId="1076"/>
          <ac:spMkLst>
            <pc:docMk/>
            <pc:sldMk cId="3302927350" sldId="277"/>
            <ac:spMk id="20" creationId="{132FF253-C611-4DB5-828C-EDEE6E680EC5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46:29.381" v="316" actId="1076"/>
          <ac:spMkLst>
            <pc:docMk/>
            <pc:sldMk cId="3302927350" sldId="277"/>
            <ac:spMk id="21" creationId="{83C338B4-2065-4700-8FC5-58DE86B37ECC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46:19.224" v="312" actId="1076"/>
          <ac:spMkLst>
            <pc:docMk/>
            <pc:sldMk cId="3302927350" sldId="277"/>
            <ac:spMk id="22" creationId="{C2788CF4-100E-4E9E-8DD6-F77AA264D07A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47:04.960" v="320" actId="20577"/>
          <ac:spMkLst>
            <pc:docMk/>
            <pc:sldMk cId="3302927350" sldId="277"/>
            <ac:spMk id="25" creationId="{D746B56A-975C-4888-84C4-477F695C1FF6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50:07.370" v="328" actId="20577"/>
          <ac:spMkLst>
            <pc:docMk/>
            <pc:sldMk cId="3302927350" sldId="277"/>
            <ac:spMk id="26" creationId="{73EFE1DE-885B-4A3B-A8F3-BBE6853FFB0B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51:33.107" v="334" actId="20577"/>
          <ac:spMkLst>
            <pc:docMk/>
            <pc:sldMk cId="3302927350" sldId="277"/>
            <ac:spMk id="27" creationId="{18D8DF9F-734E-424B-B277-CFF6F0A7610C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8:49:44.495" v="326" actId="20577"/>
          <ac:spMkLst>
            <pc:docMk/>
            <pc:sldMk cId="3302927350" sldId="277"/>
            <ac:spMk id="28" creationId="{CAF79501-FE1B-47AF-8D42-393AFB9B04FC}"/>
          </ac:spMkLst>
        </pc:spChg>
        <pc:picChg chg="del">
          <ac:chgData name="Elio Tognacca" userId="S::tognacca@etud.insa-toulouse.fr::7d81dc1c-eb42-4112-b953-fbd6cbec9ce0" providerId="AD" clId="Web-{5B616514-D060-113D-5A34-0093EC9B1A08}" dt="2021-04-13T07:54:10.545" v="19"/>
          <ac:picMkLst>
            <pc:docMk/>
            <pc:sldMk cId="3302927350" sldId="277"/>
            <ac:picMk id="3" creationId="{A65B87F0-95EE-4A21-A641-54E2774CA7AF}"/>
          </ac:picMkLst>
        </pc:picChg>
        <pc:picChg chg="add mod ord">
          <ac:chgData name="Elio Tognacca" userId="S::tognacca@etud.insa-toulouse.fr::7d81dc1c-eb42-4112-b953-fbd6cbec9ce0" providerId="AD" clId="Web-{5B616514-D060-113D-5A34-0093EC9B1A08}" dt="2021-04-13T08:31:25.655" v="235" actId="1076"/>
          <ac:picMkLst>
            <pc:docMk/>
            <pc:sldMk cId="3302927350" sldId="277"/>
            <ac:picMk id="3" creationId="{BA310162-BCD5-4BB3-989D-8E7A96B2022D}"/>
          </ac:picMkLst>
        </pc:picChg>
        <pc:picChg chg="del">
          <ac:chgData name="Elio Tognacca" userId="S::tognacca@etud.insa-toulouse.fr::7d81dc1c-eb42-4112-b953-fbd6cbec9ce0" providerId="AD" clId="Web-{5B616514-D060-113D-5A34-0093EC9B1A08}" dt="2021-04-13T07:54:11.889" v="20"/>
          <ac:picMkLst>
            <pc:docMk/>
            <pc:sldMk cId="3302927350" sldId="277"/>
            <ac:picMk id="4" creationId="{01C12F4F-3E7F-47DF-9D60-19DADDD959CB}"/>
          </ac:picMkLst>
        </pc:picChg>
        <pc:picChg chg="add mod ord">
          <ac:chgData name="Elio Tognacca" userId="S::tognacca@etud.insa-toulouse.fr::7d81dc1c-eb42-4112-b953-fbd6cbec9ce0" providerId="AD" clId="Web-{5B616514-D060-113D-5A34-0093EC9B1A08}" dt="2021-04-13T08:32:46.251" v="240"/>
          <ac:picMkLst>
            <pc:docMk/>
            <pc:sldMk cId="3302927350" sldId="277"/>
            <ac:picMk id="4" creationId="{2CE12194-F774-47C9-8276-761D503AB80A}"/>
          </ac:picMkLst>
        </pc:picChg>
        <pc:picChg chg="add mod ord modCrop">
          <ac:chgData name="Elio Tognacca" userId="S::tognacca@etud.insa-toulouse.fr::7d81dc1c-eb42-4112-b953-fbd6cbec9ce0" providerId="AD" clId="Web-{5B616514-D060-113D-5A34-0093EC9B1A08}" dt="2021-04-13T08:35:03.286" v="256" actId="14100"/>
          <ac:picMkLst>
            <pc:docMk/>
            <pc:sldMk cId="3302927350" sldId="277"/>
            <ac:picMk id="6" creationId="{523316EB-36E0-4FE4-A5B5-5284B796CA5A}"/>
          </ac:picMkLst>
        </pc:picChg>
        <pc:picChg chg="del">
          <ac:chgData name="Elio Tognacca" userId="S::tognacca@etud.insa-toulouse.fr::7d81dc1c-eb42-4112-b953-fbd6cbec9ce0" providerId="AD" clId="Web-{5B616514-D060-113D-5A34-0093EC9B1A08}" dt="2021-04-13T07:54:08.966" v="18"/>
          <ac:picMkLst>
            <pc:docMk/>
            <pc:sldMk cId="3302927350" sldId="277"/>
            <ac:picMk id="6" creationId="{865D613E-BFCC-4E9A-9348-1563AF75D670}"/>
          </ac:picMkLst>
        </pc:picChg>
        <pc:picChg chg="add del mod modCrop">
          <ac:chgData name="Elio Tognacca" userId="S::tognacca@etud.insa-toulouse.fr::7d81dc1c-eb42-4112-b953-fbd6cbec9ce0" providerId="AD" clId="Web-{5B616514-D060-113D-5A34-0093EC9B1A08}" dt="2021-04-13T08:31:08.374" v="227"/>
          <ac:picMkLst>
            <pc:docMk/>
            <pc:sldMk cId="3302927350" sldId="277"/>
            <ac:picMk id="7" creationId="{5B1BB719-0550-4C23-8AC0-BF65ACAA06DB}"/>
          </ac:picMkLst>
        </pc:picChg>
        <pc:picChg chg="add del mod modCrop">
          <ac:chgData name="Elio Tognacca" userId="S::tognacca@etud.insa-toulouse.fr::7d81dc1c-eb42-4112-b953-fbd6cbec9ce0" providerId="AD" clId="Web-{5B616514-D060-113D-5A34-0093EC9B1A08}" dt="2021-04-13T08:34:38.332" v="244"/>
          <ac:picMkLst>
            <pc:docMk/>
            <pc:sldMk cId="3302927350" sldId="277"/>
            <ac:picMk id="8" creationId="{8AEFB635-7E64-48BC-A697-DBED76C03030}"/>
          </ac:picMkLst>
        </pc:picChg>
        <pc:picChg chg="add del mod modCrop">
          <ac:chgData name="Elio Tognacca" userId="S::tognacca@etud.insa-toulouse.fr::7d81dc1c-eb42-4112-b953-fbd6cbec9ce0" providerId="AD" clId="Web-{5B616514-D060-113D-5A34-0093EC9B1A08}" dt="2021-04-13T08:35:10.942" v="258"/>
          <ac:picMkLst>
            <pc:docMk/>
            <pc:sldMk cId="3302927350" sldId="277"/>
            <ac:picMk id="9" creationId="{2160FB8A-3E1A-4317-BB2B-719EA7DF3EE6}"/>
          </ac:picMkLst>
        </pc:picChg>
        <pc:picChg chg="add mod ord modCrop">
          <ac:chgData name="Elio Tognacca" userId="S::tognacca@etud.insa-toulouse.fr::7d81dc1c-eb42-4112-b953-fbd6cbec9ce0" providerId="AD" clId="Web-{5B616514-D060-113D-5A34-0093EC9B1A08}" dt="2021-04-13T08:40:35.091" v="272"/>
          <ac:picMkLst>
            <pc:docMk/>
            <pc:sldMk cId="3302927350" sldId="277"/>
            <ac:picMk id="10" creationId="{176225A7-B534-467C-8AF7-28C223218E9E}"/>
          </ac:picMkLst>
        </pc:picChg>
        <pc:picChg chg="add del mod modCrop">
          <ac:chgData name="Elio Tognacca" userId="S::tognacca@etud.insa-toulouse.fr::7d81dc1c-eb42-4112-b953-fbd6cbec9ce0" providerId="AD" clId="Web-{5B616514-D060-113D-5A34-0093EC9B1A08}" dt="2021-04-13T08:28:16.891" v="217"/>
          <ac:picMkLst>
            <pc:docMk/>
            <pc:sldMk cId="3302927350" sldId="277"/>
            <ac:picMk id="10" creationId="{D92BE218-155D-438B-9C79-7C99C6C800DB}"/>
          </ac:picMkLst>
        </pc:picChg>
        <pc:picChg chg="add del mod ord">
          <ac:chgData name="Elio Tognacca" userId="S::tognacca@etud.insa-toulouse.fr::7d81dc1c-eb42-4112-b953-fbd6cbec9ce0" providerId="AD" clId="Web-{5B616514-D060-113D-5A34-0093EC9B1A08}" dt="2021-04-13T08:32:36.110" v="236"/>
          <ac:picMkLst>
            <pc:docMk/>
            <pc:sldMk cId="3302927350" sldId="277"/>
            <ac:picMk id="23" creationId="{C276BFEE-8AE8-4041-9A4F-B64BCEC66004}"/>
          </ac:picMkLst>
        </pc:picChg>
        <pc:picChg chg="add del mod">
          <ac:chgData name="Elio Tognacca" userId="S::tognacca@etud.insa-toulouse.fr::7d81dc1c-eb42-4112-b953-fbd6cbec9ce0" providerId="AD" clId="Web-{5B616514-D060-113D-5A34-0093EC9B1A08}" dt="2021-04-13T08:44:23.440" v="278"/>
          <ac:picMkLst>
            <pc:docMk/>
            <pc:sldMk cId="3302927350" sldId="277"/>
            <ac:picMk id="24" creationId="{6B4515C2-DA5D-408D-9649-009ED8C4BE0A}"/>
          </ac:picMkLst>
        </pc:picChg>
      </pc:sldChg>
      <pc:sldChg chg="addSp modSp add replId">
        <pc:chgData name="Elio Tognacca" userId="S::tognacca@etud.insa-toulouse.fr::7d81dc1c-eb42-4112-b953-fbd6cbec9ce0" providerId="AD" clId="Web-{5B616514-D060-113D-5A34-0093EC9B1A08}" dt="2021-04-13T09:03:58.594" v="410" actId="1076"/>
        <pc:sldMkLst>
          <pc:docMk/>
          <pc:sldMk cId="3634033747" sldId="278"/>
        </pc:sldMkLst>
        <pc:spChg chg="mod">
          <ac:chgData name="Elio Tognacca" userId="S::tognacca@etud.insa-toulouse.fr::7d81dc1c-eb42-4112-b953-fbd6cbec9ce0" providerId="AD" clId="Web-{5B616514-D060-113D-5A34-0093EC9B1A08}" dt="2021-04-13T08:58:19.695" v="348" actId="1076"/>
          <ac:spMkLst>
            <pc:docMk/>
            <pc:sldMk cId="3634033747" sldId="278"/>
            <ac:spMk id="5" creationId="{0E9AAA63-A925-4158-B93F-C4871D4256F1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9:03:46.234" v="404" actId="1076"/>
          <ac:spMkLst>
            <pc:docMk/>
            <pc:sldMk cId="3634033747" sldId="278"/>
            <ac:spMk id="8" creationId="{3000B2B3-FDF8-4211-9670-BE0C76A4D4A6}"/>
          </ac:spMkLst>
        </pc:spChg>
        <pc:spChg chg="add mod">
          <ac:chgData name="Elio Tognacca" userId="S::tognacca@etud.insa-toulouse.fr::7d81dc1c-eb42-4112-b953-fbd6cbec9ce0" providerId="AD" clId="Web-{5B616514-D060-113D-5A34-0093EC9B1A08}" dt="2021-04-13T09:03:58.594" v="410" actId="1076"/>
          <ac:spMkLst>
            <pc:docMk/>
            <pc:sldMk cId="3634033747" sldId="278"/>
            <ac:spMk id="9" creationId="{4F40E51B-4EC1-4251-B221-39A8F9B8E0A4}"/>
          </ac:spMkLst>
        </pc:spChg>
        <pc:picChg chg="add mod modCrop">
          <ac:chgData name="Elio Tognacca" userId="S::tognacca@etud.insa-toulouse.fr::7d81dc1c-eb42-4112-b953-fbd6cbec9ce0" providerId="AD" clId="Web-{5B616514-D060-113D-5A34-0093EC9B1A08}" dt="2021-04-13T09:03:51.594" v="407" actId="1076"/>
          <ac:picMkLst>
            <pc:docMk/>
            <pc:sldMk cId="3634033747" sldId="278"/>
            <ac:picMk id="3" creationId="{B5DFEFB0-AF12-4021-A844-442CF638035A}"/>
          </ac:picMkLst>
        </pc:picChg>
        <pc:picChg chg="add mod">
          <ac:chgData name="Elio Tognacca" userId="S::tognacca@etud.insa-toulouse.fr::7d81dc1c-eb42-4112-b953-fbd6cbec9ce0" providerId="AD" clId="Web-{5B616514-D060-113D-5A34-0093EC9B1A08}" dt="2021-04-13T09:02:20.685" v="392" actId="1076"/>
          <ac:picMkLst>
            <pc:docMk/>
            <pc:sldMk cId="3634033747" sldId="278"/>
            <ac:picMk id="7" creationId="{637FBB03-C734-44CD-A172-A84B64995303}"/>
          </ac:picMkLst>
        </pc:picChg>
      </pc:sldChg>
      <pc:sldChg chg="modSp add replId">
        <pc:chgData name="Elio Tognacca" userId="S::tognacca@etud.insa-toulouse.fr::7d81dc1c-eb42-4112-b953-fbd6cbec9ce0" providerId="AD" clId="Web-{5B616514-D060-113D-5A34-0093EC9B1A08}" dt="2021-04-13T09:03:05.733" v="396" actId="14100"/>
        <pc:sldMkLst>
          <pc:docMk/>
          <pc:sldMk cId="5998569" sldId="279"/>
        </pc:sldMkLst>
        <pc:spChg chg="mod">
          <ac:chgData name="Elio Tognacca" userId="S::tognacca@etud.insa-toulouse.fr::7d81dc1c-eb42-4112-b953-fbd6cbec9ce0" providerId="AD" clId="Web-{5B616514-D060-113D-5A34-0093EC9B1A08}" dt="2021-04-13T09:03:05.733" v="396" actId="14100"/>
          <ac:spMkLst>
            <pc:docMk/>
            <pc:sldMk cId="5998569" sldId="279"/>
            <ac:spMk id="5" creationId="{0E9AAA63-A925-4158-B93F-C4871D4256F1}"/>
          </ac:spMkLst>
        </pc:spChg>
      </pc:sldChg>
      <pc:sldChg chg="addSp modSp add replId">
        <pc:chgData name="Elio Tognacca" userId="S::tognacca@etud.insa-toulouse.fr::7d81dc1c-eb42-4112-b953-fbd6cbec9ce0" providerId="AD" clId="Web-{5B616514-D060-113D-5A34-0093EC9B1A08}" dt="2021-04-13T09:00:44.683" v="360" actId="1076"/>
        <pc:sldMkLst>
          <pc:docMk/>
          <pc:sldMk cId="1606766531" sldId="280"/>
        </pc:sldMkLst>
        <pc:picChg chg="add mod">
          <ac:chgData name="Elio Tognacca" userId="S::tognacca@etud.insa-toulouse.fr::7d81dc1c-eb42-4112-b953-fbd6cbec9ce0" providerId="AD" clId="Web-{5B616514-D060-113D-5A34-0093EC9B1A08}" dt="2021-04-13T09:00:44.683" v="360" actId="1076"/>
          <ac:picMkLst>
            <pc:docMk/>
            <pc:sldMk cId="1606766531" sldId="280"/>
            <ac:picMk id="3" creationId="{193A0510-3286-4DFD-AD9A-066646EE0B72}"/>
          </ac:picMkLst>
        </pc:picChg>
      </pc:sldChg>
      <pc:sldChg chg="delSp modSp add replId">
        <pc:chgData name="Elio Tognacca" userId="S::tognacca@etud.insa-toulouse.fr::7d81dc1c-eb42-4112-b953-fbd6cbec9ce0" providerId="AD" clId="Web-{5B616514-D060-113D-5A34-0093EC9B1A08}" dt="2021-04-13T09:01:24.528" v="374" actId="20577"/>
        <pc:sldMkLst>
          <pc:docMk/>
          <pc:sldMk cId="2094989850" sldId="281"/>
        </pc:sldMkLst>
        <pc:spChg chg="mod">
          <ac:chgData name="Elio Tognacca" userId="S::tognacca@etud.insa-toulouse.fr::7d81dc1c-eb42-4112-b953-fbd6cbec9ce0" providerId="AD" clId="Web-{5B616514-D060-113D-5A34-0093EC9B1A08}" dt="2021-04-13T09:01:24.528" v="374" actId="20577"/>
          <ac:spMkLst>
            <pc:docMk/>
            <pc:sldMk cId="2094989850" sldId="281"/>
            <ac:spMk id="5" creationId="{0E9AAA63-A925-4158-B93F-C4871D4256F1}"/>
          </ac:spMkLst>
        </pc:spChg>
        <pc:picChg chg="del">
          <ac:chgData name="Elio Tognacca" userId="S::tognacca@etud.insa-toulouse.fr::7d81dc1c-eb42-4112-b953-fbd6cbec9ce0" providerId="AD" clId="Web-{5B616514-D060-113D-5A34-0093EC9B1A08}" dt="2021-04-13T09:01:01.543" v="362"/>
          <ac:picMkLst>
            <pc:docMk/>
            <pc:sldMk cId="2094989850" sldId="281"/>
            <ac:picMk id="3" creationId="{193A0510-3286-4DFD-AD9A-066646EE0B72}"/>
          </ac:picMkLst>
        </pc:picChg>
      </pc:sldChg>
    </pc:docChg>
  </pc:docChgLst>
  <pc:docChgLst>
    <pc:chgData name="luca cerulli" userId="S::cerulli@etud.insa-toulouse.fr::ba83affd-400c-4a23-98ab-82fd5f095048" providerId="AD" clId="Web-{147EBC8A-5C8C-F517-535C-05B9BAA468E0}"/>
    <pc:docChg chg="sldOrd">
      <pc:chgData name="luca cerulli" userId="S::cerulli@etud.insa-toulouse.fr::ba83affd-400c-4a23-98ab-82fd5f095048" providerId="AD" clId="Web-{147EBC8A-5C8C-F517-535C-05B9BAA468E0}" dt="2021-04-14T13:16:17.028" v="1"/>
      <pc:docMkLst>
        <pc:docMk/>
      </pc:docMkLst>
      <pc:sldChg chg="ord">
        <pc:chgData name="luca cerulli" userId="S::cerulli@etud.insa-toulouse.fr::ba83affd-400c-4a23-98ab-82fd5f095048" providerId="AD" clId="Web-{147EBC8A-5C8C-F517-535C-05B9BAA468E0}" dt="2021-04-14T13:16:17.028" v="1"/>
        <pc:sldMkLst>
          <pc:docMk/>
          <pc:sldMk cId="3705483415" sldId="265"/>
        </pc:sldMkLst>
      </pc:sldChg>
      <pc:sldChg chg="ord">
        <pc:chgData name="luca cerulli" userId="S::cerulli@etud.insa-toulouse.fr::ba83affd-400c-4a23-98ab-82fd5f095048" providerId="AD" clId="Web-{147EBC8A-5C8C-F517-535C-05B9BAA468E0}" dt="2021-04-14T13:16:14.622" v="0"/>
        <pc:sldMkLst>
          <pc:docMk/>
          <pc:sldMk cId="605082540" sldId="266"/>
        </pc:sldMkLst>
      </pc:sldChg>
    </pc:docChg>
  </pc:docChgLst>
  <pc:docChgLst>
    <pc:chgData name="Léo Sudriès" userId="S::sudries@etud.insa-toulouse.fr::cd1a3081-d675-4996-9fd2-0387c00cfc21" providerId="AD" clId="Web-{768ABCBC-05BF-CAF2-095B-B51DB4A3750F}"/>
    <pc:docChg chg="modSld">
      <pc:chgData name="Léo Sudriès" userId="S::sudries@etud.insa-toulouse.fr::cd1a3081-d675-4996-9fd2-0387c00cfc21" providerId="AD" clId="Web-{768ABCBC-05BF-CAF2-095B-B51DB4A3750F}" dt="2021-04-09T13:31:37.447" v="80" actId="1076"/>
      <pc:docMkLst>
        <pc:docMk/>
      </pc:docMkLst>
      <pc:sldChg chg="addSp delSp modSp">
        <pc:chgData name="Léo Sudriès" userId="S::sudries@etud.insa-toulouse.fr::cd1a3081-d675-4996-9fd2-0387c00cfc21" providerId="AD" clId="Web-{768ABCBC-05BF-CAF2-095B-B51DB4A3750F}" dt="2021-04-09T13:31:37.447" v="80" actId="1076"/>
        <pc:sldMkLst>
          <pc:docMk/>
          <pc:sldMk cId="1771235156" sldId="260"/>
        </pc:sldMkLst>
        <pc:spChg chg="mod">
          <ac:chgData name="Léo Sudriès" userId="S::sudries@etud.insa-toulouse.fr::cd1a3081-d675-4996-9fd2-0387c00cfc21" providerId="AD" clId="Web-{768ABCBC-05BF-CAF2-095B-B51DB4A3750F}" dt="2021-04-09T13:26:16.894" v="0" actId="14100"/>
          <ac:spMkLst>
            <pc:docMk/>
            <pc:sldMk cId="1771235156" sldId="260"/>
            <ac:spMk id="8" creationId="{02160A11-D901-4E93-BD75-A3B483D270FF}"/>
          </ac:spMkLst>
        </pc:spChg>
        <pc:spChg chg="mod">
          <ac:chgData name="Léo Sudriès" userId="S::sudries@etud.insa-toulouse.fr::cd1a3081-d675-4996-9fd2-0387c00cfc21" providerId="AD" clId="Web-{768ABCBC-05BF-CAF2-095B-B51DB4A3750F}" dt="2021-04-09T13:26:25.253" v="1" actId="14100"/>
          <ac:spMkLst>
            <pc:docMk/>
            <pc:sldMk cId="1771235156" sldId="260"/>
            <ac:spMk id="23" creationId="{A9D3729F-2FE3-453F-B928-1DF8F9BB6C92}"/>
          </ac:spMkLst>
        </pc:spChg>
        <pc:spChg chg="mod">
          <ac:chgData name="Léo Sudriès" userId="S::sudries@etud.insa-toulouse.fr::cd1a3081-d675-4996-9fd2-0387c00cfc21" providerId="AD" clId="Web-{768ABCBC-05BF-CAF2-095B-B51DB4A3750F}" dt="2021-04-09T13:29:26.351" v="40" actId="1076"/>
          <ac:spMkLst>
            <pc:docMk/>
            <pc:sldMk cId="1771235156" sldId="260"/>
            <ac:spMk id="45" creationId="{24348A7B-BF61-4950-B6D9-40301869BD78}"/>
          </ac:spMkLst>
        </pc:spChg>
        <pc:spChg chg="mod">
          <ac:chgData name="Léo Sudriès" userId="S::sudries@etud.insa-toulouse.fr::cd1a3081-d675-4996-9fd2-0387c00cfc21" providerId="AD" clId="Web-{768ABCBC-05BF-CAF2-095B-B51DB4A3750F}" dt="2021-04-09T13:29:26.366" v="41" actId="1076"/>
          <ac:spMkLst>
            <pc:docMk/>
            <pc:sldMk cId="1771235156" sldId="260"/>
            <ac:spMk id="46" creationId="{1FE50C2A-5FBB-45FC-A9D7-DBBDAAAFF9E1}"/>
          </ac:spMkLst>
        </pc:spChg>
        <pc:spChg chg="mod">
          <ac:chgData name="Léo Sudriès" userId="S::sudries@etud.insa-toulouse.fr::cd1a3081-d675-4996-9fd2-0387c00cfc21" providerId="AD" clId="Web-{768ABCBC-05BF-CAF2-095B-B51DB4A3750F}" dt="2021-04-09T13:31:37.447" v="80" actId="1076"/>
          <ac:spMkLst>
            <pc:docMk/>
            <pc:sldMk cId="1771235156" sldId="260"/>
            <ac:spMk id="49" creationId="{14C306E6-1C88-4C45-96B4-ACFD6DB0E547}"/>
          </ac:spMkLst>
        </pc:spChg>
        <pc:spChg chg="mod">
          <ac:chgData name="Léo Sudriès" userId="S::sudries@etud.insa-toulouse.fr::cd1a3081-d675-4996-9fd2-0387c00cfc21" providerId="AD" clId="Web-{768ABCBC-05BF-CAF2-095B-B51DB4A3750F}" dt="2021-04-09T13:29:26.382" v="42" actId="1076"/>
          <ac:spMkLst>
            <pc:docMk/>
            <pc:sldMk cId="1771235156" sldId="260"/>
            <ac:spMk id="50" creationId="{DB570DC8-A7FE-4F9E-93F5-60EB14FB5002}"/>
          </ac:spMkLst>
        </pc:spChg>
        <pc:cxnChg chg="add mod">
          <ac:chgData name="Léo Sudriès" userId="S::sudries@etud.insa-toulouse.fr::cd1a3081-d675-4996-9fd2-0387c00cfc21" providerId="AD" clId="Web-{768ABCBC-05BF-CAF2-095B-B51DB4A3750F}" dt="2021-04-09T13:30:21.695" v="59"/>
          <ac:cxnSpMkLst>
            <pc:docMk/>
            <pc:sldMk cId="1771235156" sldId="260"/>
            <ac:cxnSpMk id="3" creationId="{03D11742-45C8-4195-8150-FDDE75587479}"/>
          </ac:cxnSpMkLst>
        </pc:cxnChg>
        <pc:cxnChg chg="add del mod">
          <ac:chgData name="Léo Sudriès" userId="S::sudries@etud.insa-toulouse.fr::cd1a3081-d675-4996-9fd2-0387c00cfc21" providerId="AD" clId="Web-{768ABCBC-05BF-CAF2-095B-B51DB4A3750F}" dt="2021-04-09T13:29:39.163" v="49"/>
          <ac:cxnSpMkLst>
            <pc:docMk/>
            <pc:sldMk cId="1771235156" sldId="260"/>
            <ac:cxnSpMk id="5" creationId="{BC15CD6E-98F7-4BEA-8429-F9919577A4EC}"/>
          </ac:cxnSpMkLst>
        </pc:cxnChg>
        <pc:cxnChg chg="add mod">
          <ac:chgData name="Léo Sudriès" userId="S::sudries@etud.insa-toulouse.fr::cd1a3081-d675-4996-9fd2-0387c00cfc21" providerId="AD" clId="Web-{768ABCBC-05BF-CAF2-095B-B51DB4A3750F}" dt="2021-04-09T13:30:38.149" v="64" actId="1076"/>
          <ac:cxnSpMkLst>
            <pc:docMk/>
            <pc:sldMk cId="1771235156" sldId="260"/>
            <ac:cxnSpMk id="6" creationId="{09D7C2E7-5EAE-41D1-819C-7FFB519E7E43}"/>
          </ac:cxnSpMkLst>
        </pc:cxnChg>
        <pc:cxnChg chg="add mod">
          <ac:chgData name="Léo Sudriès" userId="S::sudries@etud.insa-toulouse.fr::cd1a3081-d675-4996-9fd2-0387c00cfc21" providerId="AD" clId="Web-{768ABCBC-05BF-CAF2-095B-B51DB4A3750F}" dt="2021-04-09T13:30:55.305" v="68" actId="14100"/>
          <ac:cxnSpMkLst>
            <pc:docMk/>
            <pc:sldMk cId="1771235156" sldId="260"/>
            <ac:cxnSpMk id="27" creationId="{193FCBD8-DA0E-4F81-8FDF-49EB05CFFC49}"/>
          </ac:cxnSpMkLst>
        </pc:cxnChg>
        <pc:cxnChg chg="add mod">
          <ac:chgData name="Léo Sudriès" userId="S::sudries@etud.insa-toulouse.fr::cd1a3081-d675-4996-9fd2-0387c00cfc21" providerId="AD" clId="Web-{768ABCBC-05BF-CAF2-095B-B51DB4A3750F}" dt="2021-04-09T13:29:26.398" v="45" actId="1076"/>
          <ac:cxnSpMkLst>
            <pc:docMk/>
            <pc:sldMk cId="1771235156" sldId="260"/>
            <ac:cxnSpMk id="28" creationId="{3346BCFE-5750-487B-B6C1-F842B847FA5E}"/>
          </ac:cxnSpMkLst>
        </pc:cxnChg>
        <pc:cxnChg chg="add mod">
          <ac:chgData name="Léo Sudriès" userId="S::sudries@etud.insa-toulouse.fr::cd1a3081-d675-4996-9fd2-0387c00cfc21" providerId="AD" clId="Web-{768ABCBC-05BF-CAF2-095B-B51DB4A3750F}" dt="2021-04-09T13:27:49.958" v="17" actId="1076"/>
          <ac:cxnSpMkLst>
            <pc:docMk/>
            <pc:sldMk cId="1771235156" sldId="260"/>
            <ac:cxnSpMk id="29" creationId="{A25D5624-ACA9-4BDC-B580-3F0FF885F424}"/>
          </ac:cxnSpMkLst>
        </pc:cxnChg>
        <pc:cxnChg chg="add mod">
          <ac:chgData name="Léo Sudriès" userId="S::sudries@etud.insa-toulouse.fr::cd1a3081-d675-4996-9fd2-0387c00cfc21" providerId="AD" clId="Web-{768ABCBC-05BF-CAF2-095B-B51DB4A3750F}" dt="2021-04-09T13:27:59.661" v="22" actId="14100"/>
          <ac:cxnSpMkLst>
            <pc:docMk/>
            <pc:sldMk cId="1771235156" sldId="260"/>
            <ac:cxnSpMk id="30" creationId="{3BDF6586-55AE-4DE2-BE86-43DCBE6A4478}"/>
          </ac:cxnSpMkLst>
        </pc:cxnChg>
        <pc:cxnChg chg="add mod">
          <ac:chgData name="Léo Sudriès" userId="S::sudries@etud.insa-toulouse.fr::cd1a3081-d675-4996-9fd2-0387c00cfc21" providerId="AD" clId="Web-{768ABCBC-05BF-CAF2-095B-B51DB4A3750F}" dt="2021-04-09T13:28:03.615" v="24" actId="1076"/>
          <ac:cxnSpMkLst>
            <pc:docMk/>
            <pc:sldMk cId="1771235156" sldId="260"/>
            <ac:cxnSpMk id="31" creationId="{89B967C8-1AA9-4B53-8251-484AC0AA5538}"/>
          </ac:cxnSpMkLst>
        </pc:cxnChg>
        <pc:cxnChg chg="add mod">
          <ac:chgData name="Léo Sudriès" userId="S::sudries@etud.insa-toulouse.fr::cd1a3081-d675-4996-9fd2-0387c00cfc21" providerId="AD" clId="Web-{768ABCBC-05BF-CAF2-095B-B51DB4A3750F}" dt="2021-04-09T13:28:09.396" v="26" actId="1076"/>
          <ac:cxnSpMkLst>
            <pc:docMk/>
            <pc:sldMk cId="1771235156" sldId="260"/>
            <ac:cxnSpMk id="32" creationId="{D07742EC-46BF-4C18-A011-DD648F48F1F8}"/>
          </ac:cxnSpMkLst>
        </pc:cxnChg>
        <pc:cxnChg chg="add mod">
          <ac:chgData name="Léo Sudriès" userId="S::sudries@etud.insa-toulouse.fr::cd1a3081-d675-4996-9fd2-0387c00cfc21" providerId="AD" clId="Web-{768ABCBC-05BF-CAF2-095B-B51DB4A3750F}" dt="2021-04-09T13:30:58.102" v="69" actId="1076"/>
          <ac:cxnSpMkLst>
            <pc:docMk/>
            <pc:sldMk cId="1771235156" sldId="260"/>
            <ac:cxnSpMk id="34" creationId="{0953CB2A-432B-4B31-84BF-53D1B19D1079}"/>
          </ac:cxnSpMkLst>
        </pc:cxnChg>
        <pc:cxnChg chg="add mod">
          <ac:chgData name="Léo Sudriès" userId="S::sudries@etud.insa-toulouse.fr::cd1a3081-d675-4996-9fd2-0387c00cfc21" providerId="AD" clId="Web-{768ABCBC-05BF-CAF2-095B-B51DB4A3750F}" dt="2021-04-09T13:31:11.149" v="73" actId="14100"/>
          <ac:cxnSpMkLst>
            <pc:docMk/>
            <pc:sldMk cId="1771235156" sldId="260"/>
            <ac:cxnSpMk id="35" creationId="{5FB70542-B395-43A5-9362-5E6DDFA3375A}"/>
          </ac:cxnSpMkLst>
        </pc:cxnChg>
        <pc:cxnChg chg="add mod">
          <ac:chgData name="Léo Sudriès" userId="S::sudries@etud.insa-toulouse.fr::cd1a3081-d675-4996-9fd2-0387c00cfc21" providerId="AD" clId="Web-{768ABCBC-05BF-CAF2-095B-B51DB4A3750F}" dt="2021-04-09T13:31:34.994" v="79" actId="1076"/>
          <ac:cxnSpMkLst>
            <pc:docMk/>
            <pc:sldMk cId="1771235156" sldId="260"/>
            <ac:cxnSpMk id="36" creationId="{D04B90AB-918D-4AB1-939B-90C391644918}"/>
          </ac:cxnSpMkLst>
        </pc:cxnChg>
      </pc:sldChg>
    </pc:docChg>
  </pc:docChgLst>
  <pc:docChgLst>
    <pc:chgData name="Mylène PONGERARD" userId="S::pongerar@etud.insa-toulouse.fr::e314754b-9745-40cd-9ac5-d0ebd5821795" providerId="AD" clId="Web-{F7F3A06A-90FD-0434-7BE1-B260D9C017D4}"/>
    <pc:docChg chg="sldOrd">
      <pc:chgData name="Mylène PONGERARD" userId="S::pongerar@etud.insa-toulouse.fr::e314754b-9745-40cd-9ac5-d0ebd5821795" providerId="AD" clId="Web-{F7F3A06A-90FD-0434-7BE1-B260D9C017D4}" dt="2021-05-19T14:25:51.925" v="0"/>
      <pc:docMkLst>
        <pc:docMk/>
      </pc:docMkLst>
      <pc:sldChg chg="ord">
        <pc:chgData name="Mylène PONGERARD" userId="S::pongerar@etud.insa-toulouse.fr::e314754b-9745-40cd-9ac5-d0ebd5821795" providerId="AD" clId="Web-{F7F3A06A-90FD-0434-7BE1-B260D9C017D4}" dt="2021-05-19T14:25:51.925" v="0"/>
        <pc:sldMkLst>
          <pc:docMk/>
          <pc:sldMk cId="931445278" sldId="264"/>
        </pc:sldMkLst>
      </pc:sldChg>
    </pc:docChg>
  </pc:docChgLst>
  <pc:docChgLst>
    <pc:chgData name="Elio Tognacca" userId="S::tognacca@etud.insa-toulouse.fr::7d81dc1c-eb42-4112-b953-fbd6cbec9ce0" providerId="AD" clId="Web-{0D166401-D473-9C86-79D5-1A52DC9C22A6}"/>
    <pc:docChg chg="modSld">
      <pc:chgData name="Elio Tognacca" userId="S::tognacca@etud.insa-toulouse.fr::7d81dc1c-eb42-4112-b953-fbd6cbec9ce0" providerId="AD" clId="Web-{0D166401-D473-9C86-79D5-1A52DC9C22A6}" dt="2021-04-15T07:49:43.724" v="311"/>
      <pc:docMkLst>
        <pc:docMk/>
      </pc:docMkLst>
      <pc:sldChg chg="addSp delSp modSp">
        <pc:chgData name="Elio Tognacca" userId="S::tognacca@etud.insa-toulouse.fr::7d81dc1c-eb42-4112-b953-fbd6cbec9ce0" providerId="AD" clId="Web-{0D166401-D473-9C86-79D5-1A52DC9C22A6}" dt="2021-04-15T07:01:40.818" v="209" actId="1076"/>
        <pc:sldMkLst>
          <pc:docMk/>
          <pc:sldMk cId="1727835877" sldId="271"/>
        </pc:sldMkLst>
        <pc:spChg chg="del mod">
          <ac:chgData name="Elio Tognacca" userId="S::tognacca@etud.insa-toulouse.fr::7d81dc1c-eb42-4112-b953-fbd6cbec9ce0" providerId="AD" clId="Web-{0D166401-D473-9C86-79D5-1A52DC9C22A6}" dt="2021-04-15T07:01:07.942" v="198"/>
          <ac:spMkLst>
            <pc:docMk/>
            <pc:sldMk cId="1727835877" sldId="271"/>
            <ac:spMk id="2" creationId="{00000000-0000-0000-0000-000000000000}"/>
          </ac:spMkLst>
        </pc:spChg>
        <pc:spChg chg="del mod">
          <ac:chgData name="Elio Tognacca" userId="S::tognacca@etud.insa-toulouse.fr::7d81dc1c-eb42-4112-b953-fbd6cbec9ce0" providerId="AD" clId="Web-{0D166401-D473-9C86-79D5-1A52DC9C22A6}" dt="2021-04-15T07:01:06.129" v="197"/>
          <ac:spMkLst>
            <pc:docMk/>
            <pc:sldMk cId="1727835877" sldId="271"/>
            <ac:spMk id="5" creationId="{0E9AAA63-A925-4158-B93F-C4871D4256F1}"/>
          </ac:spMkLst>
        </pc:spChg>
        <pc:spChg chg="add del mod">
          <ac:chgData name="Elio Tognacca" userId="S::tognacca@etud.insa-toulouse.fr::7d81dc1c-eb42-4112-b953-fbd6cbec9ce0" providerId="AD" clId="Web-{0D166401-D473-9C86-79D5-1A52DC9C22A6}" dt="2021-04-15T07:01:25.208" v="206"/>
          <ac:spMkLst>
            <pc:docMk/>
            <pc:sldMk cId="1727835877" sldId="271"/>
            <ac:spMk id="8" creationId="{CEA16B42-2238-4C51-B88C-B4A523371DE1}"/>
          </ac:spMkLst>
        </pc:spChg>
        <pc:spChg chg="add mod">
          <ac:chgData name="Elio Tognacca" userId="S::tognacca@etud.insa-toulouse.fr::7d81dc1c-eb42-4112-b953-fbd6cbec9ce0" providerId="AD" clId="Web-{0D166401-D473-9C86-79D5-1A52DC9C22A6}" dt="2021-04-15T07:01:40.818" v="209" actId="1076"/>
          <ac:spMkLst>
            <pc:docMk/>
            <pc:sldMk cId="1727835877" sldId="271"/>
            <ac:spMk id="10" creationId="{2CC22988-8723-4246-831A-6A6A2A3D3EED}"/>
          </ac:spMkLst>
        </pc:spChg>
      </pc:sldChg>
      <pc:sldChg chg="addSp delSp modSp">
        <pc:chgData name="Elio Tognacca" userId="S::tognacca@etud.insa-toulouse.fr::7d81dc1c-eb42-4112-b953-fbd6cbec9ce0" providerId="AD" clId="Web-{0D166401-D473-9C86-79D5-1A52DC9C22A6}" dt="2021-04-15T07:46:38.671" v="303" actId="14100"/>
        <pc:sldMkLst>
          <pc:docMk/>
          <pc:sldMk cId="1826445134" sldId="275"/>
        </pc:sldMkLst>
        <pc:picChg chg="add del mod modCrop">
          <ac:chgData name="Elio Tognacca" userId="S::tognacca@etud.insa-toulouse.fr::7d81dc1c-eb42-4112-b953-fbd6cbec9ce0" providerId="AD" clId="Web-{0D166401-D473-9C86-79D5-1A52DC9C22A6}" dt="2021-04-15T07:46:32.249" v="299"/>
          <ac:picMkLst>
            <pc:docMk/>
            <pc:sldMk cId="1826445134" sldId="275"/>
            <ac:picMk id="4" creationId="{F9E9F801-8885-4E58-98AB-E936B801B30C}"/>
          </ac:picMkLst>
        </pc:picChg>
        <pc:picChg chg="add mod">
          <ac:chgData name="Elio Tognacca" userId="S::tognacca@etud.insa-toulouse.fr::7d81dc1c-eb42-4112-b953-fbd6cbec9ce0" providerId="AD" clId="Web-{0D166401-D473-9C86-79D5-1A52DC9C22A6}" dt="2021-04-15T07:46:38.671" v="303" actId="14100"/>
          <ac:picMkLst>
            <pc:docMk/>
            <pc:sldMk cId="1826445134" sldId="275"/>
            <ac:picMk id="5" creationId="{46792B8E-F631-4817-A19F-C8B992AE4C6B}"/>
          </ac:picMkLst>
        </pc:picChg>
      </pc:sldChg>
      <pc:sldChg chg="addSp delSp modSp">
        <pc:chgData name="Elio Tognacca" userId="S::tognacca@etud.insa-toulouse.fr::7d81dc1c-eb42-4112-b953-fbd6cbec9ce0" providerId="AD" clId="Web-{0D166401-D473-9C86-79D5-1A52DC9C22A6}" dt="2021-04-15T07:49:43.724" v="311"/>
        <pc:sldMkLst>
          <pc:docMk/>
          <pc:sldMk cId="3302927350" sldId="277"/>
        </pc:sldMkLst>
        <pc:spChg chg="del mod">
          <ac:chgData name="Elio Tognacca" userId="S::tognacca@etud.insa-toulouse.fr::7d81dc1c-eb42-4112-b953-fbd6cbec9ce0" providerId="AD" clId="Web-{0D166401-D473-9C86-79D5-1A52DC9C22A6}" dt="2021-04-15T07:00:29.863" v="178"/>
          <ac:spMkLst>
            <pc:docMk/>
            <pc:sldMk cId="3302927350" sldId="277"/>
            <ac:spMk id="2" creationId="{00000000-0000-0000-0000-000000000000}"/>
          </ac:spMkLst>
        </pc:spChg>
        <pc:spChg chg="mod">
          <ac:chgData name="Elio Tognacca" userId="S::tognacca@etud.insa-toulouse.fr::7d81dc1c-eb42-4112-b953-fbd6cbec9ce0" providerId="AD" clId="Web-{0D166401-D473-9C86-79D5-1A52DC9C22A6}" dt="2021-04-15T07:00:57.020" v="196" actId="1076"/>
          <ac:spMkLst>
            <pc:docMk/>
            <pc:sldMk cId="3302927350" sldId="277"/>
            <ac:spMk id="5" creationId="{0E9AAA63-A925-4158-B93F-C4871D4256F1}"/>
          </ac:spMkLst>
        </pc:spChg>
        <pc:spChg chg="add del mod">
          <ac:chgData name="Elio Tognacca" userId="S::tognacca@etud.insa-toulouse.fr::7d81dc1c-eb42-4112-b953-fbd6cbec9ce0" providerId="AD" clId="Web-{0D166401-D473-9C86-79D5-1A52DC9C22A6}" dt="2021-04-15T07:49:43.724" v="311"/>
          <ac:spMkLst>
            <pc:docMk/>
            <pc:sldMk cId="3302927350" sldId="277"/>
            <ac:spMk id="8" creationId="{0DA8EE6C-2955-4A34-ACDF-532B21DDA2CE}"/>
          </ac:spMkLst>
        </pc:spChg>
      </pc:sldChg>
      <pc:sldChg chg="addSp delSp modSp">
        <pc:chgData name="Elio Tognacca" userId="S::tognacca@etud.insa-toulouse.fr::7d81dc1c-eb42-4112-b953-fbd6cbec9ce0" providerId="AD" clId="Web-{0D166401-D473-9C86-79D5-1A52DC9C22A6}" dt="2021-04-15T07:44:56.528" v="284" actId="14100"/>
        <pc:sldMkLst>
          <pc:docMk/>
          <pc:sldMk cId="3634033747" sldId="278"/>
        </pc:sldMkLst>
        <pc:spChg chg="del">
          <ac:chgData name="Elio Tognacca" userId="S::tognacca@etud.insa-toulouse.fr::7d81dc1c-eb42-4112-b953-fbd6cbec9ce0" providerId="AD" clId="Web-{0D166401-D473-9C86-79D5-1A52DC9C22A6}" dt="2021-04-15T07:03:28.805" v="211"/>
          <ac:spMkLst>
            <pc:docMk/>
            <pc:sldMk cId="3634033747" sldId="278"/>
            <ac:spMk id="2" creationId="{00000000-0000-0000-0000-000000000000}"/>
          </ac:spMkLst>
        </pc:spChg>
        <pc:spChg chg="del">
          <ac:chgData name="Elio Tognacca" userId="S::tognacca@etud.insa-toulouse.fr::7d81dc1c-eb42-4112-b953-fbd6cbec9ce0" providerId="AD" clId="Web-{0D166401-D473-9C86-79D5-1A52DC9C22A6}" dt="2021-04-15T07:03:26.289" v="210"/>
          <ac:spMkLst>
            <pc:docMk/>
            <pc:sldMk cId="3634033747" sldId="278"/>
            <ac:spMk id="5" creationId="{0E9AAA63-A925-4158-B93F-C4871D4256F1}"/>
          </ac:spMkLst>
        </pc:spChg>
        <pc:spChg chg="add mod">
          <ac:chgData name="Elio Tognacca" userId="S::tognacca@etud.insa-toulouse.fr::7d81dc1c-eb42-4112-b953-fbd6cbec9ce0" providerId="AD" clId="Web-{0D166401-D473-9C86-79D5-1A52DC9C22A6}" dt="2021-04-15T06:36:16.485" v="98" actId="1076"/>
          <ac:spMkLst>
            <pc:docMk/>
            <pc:sldMk cId="3634033747" sldId="278"/>
            <ac:spMk id="11" creationId="{01E4C9A9-E1DE-45BC-B58B-D4FD15EF3D60}"/>
          </ac:spMkLst>
        </pc:spChg>
        <pc:spChg chg="add mod">
          <ac:chgData name="Elio Tognacca" userId="S::tognacca@etud.insa-toulouse.fr::7d81dc1c-eb42-4112-b953-fbd6cbec9ce0" providerId="AD" clId="Web-{0D166401-D473-9C86-79D5-1A52DC9C22A6}" dt="2021-04-15T06:39:02.926" v="146" actId="1076"/>
          <ac:spMkLst>
            <pc:docMk/>
            <pc:sldMk cId="3634033747" sldId="278"/>
            <ac:spMk id="12" creationId="{ECC6730C-E386-4DE3-92C5-6308E49DECD8}"/>
          </ac:spMkLst>
        </pc:spChg>
        <pc:spChg chg="add mod">
          <ac:chgData name="Elio Tognacca" userId="S::tognacca@etud.insa-toulouse.fr::7d81dc1c-eb42-4112-b953-fbd6cbec9ce0" providerId="AD" clId="Web-{0D166401-D473-9C86-79D5-1A52DC9C22A6}" dt="2021-04-15T06:41:30.883" v="163" actId="1076"/>
          <ac:spMkLst>
            <pc:docMk/>
            <pc:sldMk cId="3634033747" sldId="278"/>
            <ac:spMk id="13" creationId="{865C6EA5-FFBE-45A0-AE9C-411A1E6A2B7E}"/>
          </ac:spMkLst>
        </pc:spChg>
        <pc:spChg chg="add mod">
          <ac:chgData name="Elio Tognacca" userId="S::tognacca@etud.insa-toulouse.fr::7d81dc1c-eb42-4112-b953-fbd6cbec9ce0" providerId="AD" clId="Web-{0D166401-D473-9C86-79D5-1A52DC9C22A6}" dt="2021-04-15T06:39:04.895" v="147" actId="1076"/>
          <ac:spMkLst>
            <pc:docMk/>
            <pc:sldMk cId="3634033747" sldId="278"/>
            <ac:spMk id="16" creationId="{6CF8C061-BE7F-4589-9B73-83D2B88A7D20}"/>
          </ac:spMkLst>
        </pc:spChg>
        <pc:spChg chg="add mod">
          <ac:chgData name="Elio Tognacca" userId="S::tognacca@etud.insa-toulouse.fr::7d81dc1c-eb42-4112-b953-fbd6cbec9ce0" providerId="AD" clId="Web-{0D166401-D473-9C86-79D5-1A52DC9C22A6}" dt="2021-04-15T06:41:07.679" v="158" actId="1076"/>
          <ac:spMkLst>
            <pc:docMk/>
            <pc:sldMk cId="3634033747" sldId="278"/>
            <ac:spMk id="18" creationId="{EEA00FAC-9E6F-4E30-BE16-C4D77D9B8760}"/>
          </ac:spMkLst>
        </pc:spChg>
        <pc:spChg chg="add mod">
          <ac:chgData name="Elio Tognacca" userId="S::tognacca@etud.insa-toulouse.fr::7d81dc1c-eb42-4112-b953-fbd6cbec9ce0" providerId="AD" clId="Web-{0D166401-D473-9C86-79D5-1A52DC9C22A6}" dt="2021-04-15T06:42:29.369" v="172"/>
          <ac:spMkLst>
            <pc:docMk/>
            <pc:sldMk cId="3634033747" sldId="278"/>
            <ac:spMk id="20" creationId="{5BB4CE60-9DF1-4D57-91DA-AFC53D326665}"/>
          </ac:spMkLst>
        </pc:spChg>
        <pc:spChg chg="add del mod">
          <ac:chgData name="Elio Tognacca" userId="S::tognacca@etud.insa-toulouse.fr::7d81dc1c-eb42-4112-b953-fbd6cbec9ce0" providerId="AD" clId="Web-{0D166401-D473-9C86-79D5-1A52DC9C22A6}" dt="2021-04-15T07:03:57.508" v="224"/>
          <ac:spMkLst>
            <pc:docMk/>
            <pc:sldMk cId="3634033747" sldId="278"/>
            <ac:spMk id="22" creationId="{3DC90B81-815D-4CD1-A373-114BD219C1D5}"/>
          </ac:spMkLst>
        </pc:spChg>
        <pc:spChg chg="add mod">
          <ac:chgData name="Elio Tognacca" userId="S::tognacca@etud.insa-toulouse.fr::7d81dc1c-eb42-4112-b953-fbd6cbec9ce0" providerId="AD" clId="Web-{0D166401-D473-9C86-79D5-1A52DC9C22A6}" dt="2021-04-15T07:03:56.087" v="223" actId="1076"/>
          <ac:spMkLst>
            <pc:docMk/>
            <pc:sldMk cId="3634033747" sldId="278"/>
            <ac:spMk id="24" creationId="{DF13C714-BFA2-4811-BA0A-E8DAD493DBF7}"/>
          </ac:spMkLst>
        </pc:spChg>
        <pc:picChg chg="add mod">
          <ac:chgData name="Elio Tognacca" userId="S::tognacca@etud.insa-toulouse.fr::7d81dc1c-eb42-4112-b953-fbd6cbec9ce0" providerId="AD" clId="Web-{0D166401-D473-9C86-79D5-1A52DC9C22A6}" dt="2021-04-15T07:44:56.528" v="284" actId="14100"/>
          <ac:picMkLst>
            <pc:docMk/>
            <pc:sldMk cId="3634033747" sldId="278"/>
            <ac:picMk id="2" creationId="{B251E8D7-F612-49B0-AD4A-29B03CC39345}"/>
          </ac:picMkLst>
        </pc:picChg>
        <pc:picChg chg="del">
          <ac:chgData name="Elio Tognacca" userId="S::tognacca@etud.insa-toulouse.fr::7d81dc1c-eb42-4112-b953-fbd6cbec9ce0" providerId="AD" clId="Web-{0D166401-D473-9C86-79D5-1A52DC9C22A6}" dt="2021-04-15T07:44:46.246" v="277"/>
          <ac:picMkLst>
            <pc:docMk/>
            <pc:sldMk cId="3634033747" sldId="278"/>
            <ac:picMk id="7" creationId="{637FBB03-C734-44CD-A172-A84B64995303}"/>
          </ac:picMkLst>
        </pc:picChg>
        <pc:cxnChg chg="add mod">
          <ac:chgData name="Elio Tognacca" userId="S::tognacca@etud.insa-toulouse.fr::7d81dc1c-eb42-4112-b953-fbd6cbec9ce0" providerId="AD" clId="Web-{0D166401-D473-9C86-79D5-1A52DC9C22A6}" dt="2021-04-15T06:38:58.551" v="145" actId="14100"/>
          <ac:cxnSpMkLst>
            <pc:docMk/>
            <pc:sldMk cId="3634033747" sldId="278"/>
            <ac:cxnSpMk id="4" creationId="{CDBE087F-EE4B-48FF-A33F-F4A3E2CD73D4}"/>
          </ac:cxnSpMkLst>
        </pc:cxnChg>
        <pc:cxnChg chg="add mod">
          <ac:chgData name="Elio Tognacca" userId="S::tognacca@etud.insa-toulouse.fr::7d81dc1c-eb42-4112-b953-fbd6cbec9ce0" providerId="AD" clId="Web-{0D166401-D473-9C86-79D5-1A52DC9C22A6}" dt="2021-04-15T06:36:27.688" v="100" actId="1076"/>
          <ac:cxnSpMkLst>
            <pc:docMk/>
            <pc:sldMk cId="3634033747" sldId="278"/>
            <ac:cxnSpMk id="8" creationId="{BCC65D93-0220-4892-8709-3C9C9D64ACA5}"/>
          </ac:cxnSpMkLst>
        </pc:cxnChg>
        <pc:cxnChg chg="add del mod">
          <ac:chgData name="Elio Tognacca" userId="S::tognacca@etud.insa-toulouse.fr::7d81dc1c-eb42-4112-b953-fbd6cbec9ce0" providerId="AD" clId="Web-{0D166401-D473-9C86-79D5-1A52DC9C22A6}" dt="2021-04-15T06:35:00.155" v="72"/>
          <ac:cxnSpMkLst>
            <pc:docMk/>
            <pc:sldMk cId="3634033747" sldId="278"/>
            <ac:cxnSpMk id="9" creationId="{AFD45483-F77E-40E7-B93D-F80C05A1B9DE}"/>
          </ac:cxnSpMkLst>
        </pc:cxnChg>
        <pc:cxnChg chg="add mod">
          <ac:chgData name="Elio Tognacca" userId="S::tognacca@etud.insa-toulouse.fr::7d81dc1c-eb42-4112-b953-fbd6cbec9ce0" providerId="AD" clId="Web-{0D166401-D473-9C86-79D5-1A52DC9C22A6}" dt="2021-04-15T06:36:52.580" v="108" actId="14100"/>
          <ac:cxnSpMkLst>
            <pc:docMk/>
            <pc:sldMk cId="3634033747" sldId="278"/>
            <ac:cxnSpMk id="10" creationId="{B282E439-9FA7-475A-A6A9-8EB710881966}"/>
          </ac:cxnSpMkLst>
        </pc:cxnChg>
        <pc:cxnChg chg="add mod">
          <ac:chgData name="Elio Tognacca" userId="S::tognacca@etud.insa-toulouse.fr::7d81dc1c-eb42-4112-b953-fbd6cbec9ce0" providerId="AD" clId="Web-{0D166401-D473-9C86-79D5-1A52DC9C22A6}" dt="2021-04-15T06:37:20.799" v="114" actId="1076"/>
          <ac:cxnSpMkLst>
            <pc:docMk/>
            <pc:sldMk cId="3634033747" sldId="278"/>
            <ac:cxnSpMk id="14" creationId="{BD113ADE-2BCD-4BD2-94A3-9120DD15DB18}"/>
          </ac:cxnSpMkLst>
        </pc:cxnChg>
        <pc:cxnChg chg="add del mod">
          <ac:chgData name="Elio Tognacca" userId="S::tognacca@etud.insa-toulouse.fr::7d81dc1c-eb42-4112-b953-fbd6cbec9ce0" providerId="AD" clId="Web-{0D166401-D473-9C86-79D5-1A52DC9C22A6}" dt="2021-04-15T06:37:29.112" v="117"/>
          <ac:cxnSpMkLst>
            <pc:docMk/>
            <pc:sldMk cId="3634033747" sldId="278"/>
            <ac:cxnSpMk id="15" creationId="{EF70B5C3-5803-4E76-9FA6-306ED6393A48}"/>
          </ac:cxnSpMkLst>
        </pc:cxnChg>
        <pc:cxnChg chg="add mod">
          <ac:chgData name="Elio Tognacca" userId="S::tognacca@etud.insa-toulouse.fr::7d81dc1c-eb42-4112-b953-fbd6cbec9ce0" providerId="AD" clId="Web-{0D166401-D473-9C86-79D5-1A52DC9C22A6}" dt="2021-04-15T06:41:05.929" v="157" actId="1076"/>
          <ac:cxnSpMkLst>
            <pc:docMk/>
            <pc:sldMk cId="3634033747" sldId="278"/>
            <ac:cxnSpMk id="17" creationId="{B1D2A35C-88C6-4195-BA23-22CF5893B389}"/>
          </ac:cxnSpMkLst>
        </pc:cxnChg>
        <pc:cxnChg chg="add mod">
          <ac:chgData name="Elio Tognacca" userId="S::tognacca@etud.insa-toulouse.fr::7d81dc1c-eb42-4112-b953-fbd6cbec9ce0" providerId="AD" clId="Web-{0D166401-D473-9C86-79D5-1A52DC9C22A6}" dt="2021-04-15T06:41:17.289" v="160" actId="1076"/>
          <ac:cxnSpMkLst>
            <pc:docMk/>
            <pc:sldMk cId="3634033747" sldId="278"/>
            <ac:cxnSpMk id="19" creationId="{1B451CC7-9843-49A8-995D-F820DE29D9D4}"/>
          </ac:cxnSpMkLst>
        </pc:cxnChg>
      </pc:sldChg>
      <pc:sldChg chg="addSp delSp modSp">
        <pc:chgData name="Elio Tognacca" userId="S::tognacca@etud.insa-toulouse.fr::7d81dc1c-eb42-4112-b953-fbd6cbec9ce0" providerId="AD" clId="Web-{0D166401-D473-9C86-79D5-1A52DC9C22A6}" dt="2021-04-15T07:04:37.962" v="236" actId="1076"/>
        <pc:sldMkLst>
          <pc:docMk/>
          <pc:sldMk cId="5998569" sldId="279"/>
        </pc:sldMkLst>
        <pc:spChg chg="del">
          <ac:chgData name="Elio Tognacca" userId="S::tognacca@etud.insa-toulouse.fr::7d81dc1c-eb42-4112-b953-fbd6cbec9ce0" providerId="AD" clId="Web-{0D166401-D473-9C86-79D5-1A52DC9C22A6}" dt="2021-04-15T07:04:03.805" v="225"/>
          <ac:spMkLst>
            <pc:docMk/>
            <pc:sldMk cId="5998569" sldId="279"/>
            <ac:spMk id="2" creationId="{00000000-0000-0000-0000-000000000000}"/>
          </ac:spMkLst>
        </pc:spChg>
        <pc:spChg chg="del">
          <ac:chgData name="Elio Tognacca" userId="S::tognacca@etud.insa-toulouse.fr::7d81dc1c-eb42-4112-b953-fbd6cbec9ce0" providerId="AD" clId="Web-{0D166401-D473-9C86-79D5-1A52DC9C22A6}" dt="2021-04-15T07:04:04.977" v="226"/>
          <ac:spMkLst>
            <pc:docMk/>
            <pc:sldMk cId="5998569" sldId="279"/>
            <ac:spMk id="5" creationId="{0E9AAA63-A925-4158-B93F-C4871D4256F1}"/>
          </ac:spMkLst>
        </pc:spChg>
        <pc:spChg chg="add del mod">
          <ac:chgData name="Elio Tognacca" userId="S::tognacca@etud.insa-toulouse.fr::7d81dc1c-eb42-4112-b953-fbd6cbec9ce0" providerId="AD" clId="Web-{0D166401-D473-9C86-79D5-1A52DC9C22A6}" dt="2021-04-15T07:04:06.259" v="227"/>
          <ac:spMkLst>
            <pc:docMk/>
            <pc:sldMk cId="5998569" sldId="279"/>
            <ac:spMk id="53" creationId="{28703B7E-2B3D-41BB-BAF6-E86424858E91}"/>
          </ac:spMkLst>
        </pc:spChg>
        <pc:spChg chg="add mod">
          <ac:chgData name="Elio Tognacca" userId="S::tognacca@etud.insa-toulouse.fr::7d81dc1c-eb42-4112-b953-fbd6cbec9ce0" providerId="AD" clId="Web-{0D166401-D473-9C86-79D5-1A52DC9C22A6}" dt="2021-04-15T07:04:37.962" v="236" actId="1076"/>
          <ac:spMkLst>
            <pc:docMk/>
            <pc:sldMk cId="5998569" sldId="279"/>
            <ac:spMk id="55" creationId="{91C883F5-5616-4615-A4EF-EECE4ED4464F}"/>
          </ac:spMkLst>
        </pc:spChg>
        <pc:picChg chg="del mod">
          <ac:chgData name="Elio Tognacca" userId="S::tognacca@etud.insa-toulouse.fr::7d81dc1c-eb42-4112-b953-fbd6cbec9ce0" providerId="AD" clId="Web-{0D166401-D473-9C86-79D5-1A52DC9C22A6}" dt="2021-04-15T06:42:54.244" v="173"/>
          <ac:picMkLst>
            <pc:docMk/>
            <pc:sldMk cId="5998569" sldId="279"/>
            <ac:picMk id="3" creationId="{C4658AFF-02A0-4E23-8B16-E1C06AD182F6}"/>
          </ac:picMkLst>
        </pc:picChg>
        <pc:picChg chg="add mod">
          <ac:chgData name="Elio Tognacca" userId="S::tognacca@etud.insa-toulouse.fr::7d81dc1c-eb42-4112-b953-fbd6cbec9ce0" providerId="AD" clId="Web-{0D166401-D473-9C86-79D5-1A52DC9C22A6}" dt="2021-04-15T07:00:21.738" v="176" actId="1076"/>
          <ac:picMkLst>
            <pc:docMk/>
            <pc:sldMk cId="5998569" sldId="279"/>
            <ac:picMk id="51" creationId="{FF1B1E80-1CFC-47B2-B284-C815DD611C7F}"/>
          </ac:picMkLst>
        </pc:picChg>
        <pc:inkChg chg="add del">
          <ac:chgData name="Elio Tognacca" userId="S::tognacca@etud.insa-toulouse.fr::7d81dc1c-eb42-4112-b953-fbd6cbec9ce0" providerId="AD" clId="Web-{0D166401-D473-9C86-79D5-1A52DC9C22A6}" dt="2021-04-15T06:31:13.134" v="14"/>
          <ac:inkMkLst>
            <pc:docMk/>
            <pc:sldMk cId="5998569" sldId="279"/>
            <ac:inkMk id="6" creationId="{FD6222FF-8696-4218-8789-4E77E1D02E0E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21.244" v="15"/>
          <ac:inkMkLst>
            <pc:docMk/>
            <pc:sldMk cId="5998569" sldId="279"/>
            <ac:inkMk id="11" creationId="{AEEE391D-CDBF-488D-B0DC-729B457EBC1D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23.947" v="16"/>
          <ac:inkMkLst>
            <pc:docMk/>
            <pc:sldMk cId="5998569" sldId="279"/>
            <ac:inkMk id="12" creationId="{744A0A99-B491-4FF8-B230-2B60D2BCE142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25.619" v="17"/>
          <ac:inkMkLst>
            <pc:docMk/>
            <pc:sldMk cId="5998569" sldId="279"/>
            <ac:inkMk id="13" creationId="{FE2E4BEB-1D55-4E9A-9581-7DF9EAA40267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26.978" v="18"/>
          <ac:inkMkLst>
            <pc:docMk/>
            <pc:sldMk cId="5998569" sldId="279"/>
            <ac:inkMk id="14" creationId="{C6C7A81E-F24B-4775-A5EF-E167286C4595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28.213" v="19"/>
          <ac:inkMkLst>
            <pc:docMk/>
            <pc:sldMk cId="5998569" sldId="279"/>
            <ac:inkMk id="15" creationId="{F6457904-C2AC-4629-BAA7-4E074D4FBDFB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29.338" v="20"/>
          <ac:inkMkLst>
            <pc:docMk/>
            <pc:sldMk cId="5998569" sldId="279"/>
            <ac:inkMk id="16" creationId="{0020845B-3BF1-4ECA-ABED-335CCD7CA788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30.385" v="21"/>
          <ac:inkMkLst>
            <pc:docMk/>
            <pc:sldMk cId="5998569" sldId="279"/>
            <ac:inkMk id="17" creationId="{8E31AF3D-8F7D-41E5-A215-CD2E09171E86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31.822" v="22"/>
          <ac:inkMkLst>
            <pc:docMk/>
            <pc:sldMk cId="5998569" sldId="279"/>
            <ac:inkMk id="18" creationId="{28FAE421-C6D1-455D-A8BB-C93005772574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32.978" v="23"/>
          <ac:inkMkLst>
            <pc:docMk/>
            <pc:sldMk cId="5998569" sldId="279"/>
            <ac:inkMk id="19" creationId="{B18D1BD8-CAA1-4EAB-967C-453C3C2DE8A8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34.197" v="24"/>
          <ac:inkMkLst>
            <pc:docMk/>
            <pc:sldMk cId="5998569" sldId="279"/>
            <ac:inkMk id="20" creationId="{38035133-4E18-4A69-B65D-1F57F4B7EC4F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35.400" v="25"/>
          <ac:inkMkLst>
            <pc:docMk/>
            <pc:sldMk cId="5998569" sldId="279"/>
            <ac:inkMk id="21" creationId="{1C7AA256-F1FE-4146-9A5A-087F36E76705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36.916" v="26"/>
          <ac:inkMkLst>
            <pc:docMk/>
            <pc:sldMk cId="5998569" sldId="279"/>
            <ac:inkMk id="22" creationId="{BD9DD781-E93D-43BC-BDA3-0E689CA826F3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38.260" v="27"/>
          <ac:inkMkLst>
            <pc:docMk/>
            <pc:sldMk cId="5998569" sldId="279"/>
            <ac:inkMk id="23" creationId="{51A72298-5BAF-4FAD-BF75-7A489921E1E3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39.275" v="28"/>
          <ac:inkMkLst>
            <pc:docMk/>
            <pc:sldMk cId="5998569" sldId="279"/>
            <ac:inkMk id="24" creationId="{CBB3B956-3E4E-490E-870F-DC40B6EDAA61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41.354" v="29"/>
          <ac:inkMkLst>
            <pc:docMk/>
            <pc:sldMk cId="5998569" sldId="279"/>
            <ac:inkMk id="25" creationId="{870A2779-49B5-4FAE-ACDA-285B569FF5EF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42.588" v="30"/>
          <ac:inkMkLst>
            <pc:docMk/>
            <pc:sldMk cId="5998569" sldId="279"/>
            <ac:inkMk id="26" creationId="{DA92DF1A-D293-45A5-ACA8-73CBCEBC18EF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43.775" v="31"/>
          <ac:inkMkLst>
            <pc:docMk/>
            <pc:sldMk cId="5998569" sldId="279"/>
            <ac:inkMk id="27" creationId="{B3BB2BA3-BB54-41AE-8278-928E281CD690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45.166" v="32"/>
          <ac:inkMkLst>
            <pc:docMk/>
            <pc:sldMk cId="5998569" sldId="279"/>
            <ac:inkMk id="28" creationId="{F5531BCE-2D11-48F0-BBD9-78A8729DEB83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46.588" v="33"/>
          <ac:inkMkLst>
            <pc:docMk/>
            <pc:sldMk cId="5998569" sldId="279"/>
            <ac:inkMk id="29" creationId="{CFC425B0-97E4-4B1A-A72C-26214EC91377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48.119" v="34"/>
          <ac:inkMkLst>
            <pc:docMk/>
            <pc:sldMk cId="5998569" sldId="279"/>
            <ac:inkMk id="30" creationId="{DBA41618-1577-44B2-8982-401CEE8C6970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49.338" v="35"/>
          <ac:inkMkLst>
            <pc:docMk/>
            <pc:sldMk cId="5998569" sldId="279"/>
            <ac:inkMk id="31" creationId="{E81F0563-32CE-4C82-AA66-939FBAF26789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50.322" v="36"/>
          <ac:inkMkLst>
            <pc:docMk/>
            <pc:sldMk cId="5998569" sldId="279"/>
            <ac:inkMk id="32" creationId="{95A2EE8C-DD5B-4A95-B874-D78ACDEC86A3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51.276" v="37"/>
          <ac:inkMkLst>
            <pc:docMk/>
            <pc:sldMk cId="5998569" sldId="279"/>
            <ac:inkMk id="33" creationId="{6EA01909-6C96-4DD2-95C2-AED5AADE7B3C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52.354" v="38"/>
          <ac:inkMkLst>
            <pc:docMk/>
            <pc:sldMk cId="5998569" sldId="279"/>
            <ac:inkMk id="34" creationId="{A72FED62-912C-45F8-9969-BB2568B40D3F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53.557" v="39"/>
          <ac:inkMkLst>
            <pc:docMk/>
            <pc:sldMk cId="5998569" sldId="279"/>
            <ac:inkMk id="35" creationId="{FA2929C1-ECCC-40CD-848F-B0D58E893E39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54.541" v="40"/>
          <ac:inkMkLst>
            <pc:docMk/>
            <pc:sldMk cId="5998569" sldId="279"/>
            <ac:inkMk id="36" creationId="{096F8B34-6CE9-474C-ACA5-307EA355F887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55.432" v="41"/>
          <ac:inkMkLst>
            <pc:docMk/>
            <pc:sldMk cId="5998569" sldId="279"/>
            <ac:inkMk id="37" creationId="{B285AE5E-F675-415B-A02A-B6FFD6D32D71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56.291" v="42"/>
          <ac:inkMkLst>
            <pc:docMk/>
            <pc:sldMk cId="5998569" sldId="279"/>
            <ac:inkMk id="38" creationId="{6661B1DA-66F3-4882-BEEE-463EE8C52FC5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1:58.948" v="43"/>
          <ac:inkMkLst>
            <pc:docMk/>
            <pc:sldMk cId="5998569" sldId="279"/>
            <ac:inkMk id="39" creationId="{C8E2EDBE-490D-4DBE-ADC7-5F13BFC2305E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2:00.245" v="44"/>
          <ac:inkMkLst>
            <pc:docMk/>
            <pc:sldMk cId="5998569" sldId="279"/>
            <ac:inkMk id="40" creationId="{496D62BB-77F8-4886-BCA4-949A69B97C22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2:01.151" v="45"/>
          <ac:inkMkLst>
            <pc:docMk/>
            <pc:sldMk cId="5998569" sldId="279"/>
            <ac:inkMk id="41" creationId="{7909D332-ACD9-4B2F-81AC-6012E77FCBB1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2:02.354" v="46"/>
          <ac:inkMkLst>
            <pc:docMk/>
            <pc:sldMk cId="5998569" sldId="279"/>
            <ac:inkMk id="42" creationId="{DDC06C87-3BB6-4D44-957C-9A98EED6A168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2:03.682" v="47"/>
          <ac:inkMkLst>
            <pc:docMk/>
            <pc:sldMk cId="5998569" sldId="279"/>
            <ac:inkMk id="43" creationId="{A2BF0024-3B65-43D4-931C-2F026B7A8E7B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2:05.167" v="48"/>
          <ac:inkMkLst>
            <pc:docMk/>
            <pc:sldMk cId="5998569" sldId="279"/>
            <ac:inkMk id="44" creationId="{ECABFFB9-016F-4F1C-9743-17F700891B77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2:06.495" v="49"/>
          <ac:inkMkLst>
            <pc:docMk/>
            <pc:sldMk cId="5998569" sldId="279"/>
            <ac:inkMk id="45" creationId="{738C91E2-5BC9-4C2A-BB44-BB661D768283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2:07.807" v="50"/>
          <ac:inkMkLst>
            <pc:docMk/>
            <pc:sldMk cId="5998569" sldId="279"/>
            <ac:inkMk id="46" creationId="{4F97714C-A9C3-4BA6-B158-03D80724FFDA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2:09.182" v="51"/>
          <ac:inkMkLst>
            <pc:docMk/>
            <pc:sldMk cId="5998569" sldId="279"/>
            <ac:inkMk id="47" creationId="{4A583620-B485-47B4-8C00-E0AE4870A55D}"/>
          </ac:inkMkLst>
        </pc:inkChg>
        <pc:inkChg chg="add">
          <ac:chgData name="Elio Tognacca" userId="S::tognacca@etud.insa-toulouse.fr::7d81dc1c-eb42-4112-b953-fbd6cbec9ce0" providerId="AD" clId="Web-{0D166401-D473-9C86-79D5-1A52DC9C22A6}" dt="2021-04-15T06:32:10.401" v="52"/>
          <ac:inkMkLst>
            <pc:docMk/>
            <pc:sldMk cId="5998569" sldId="279"/>
            <ac:inkMk id="48" creationId="{F9323E71-F7A7-451F-BD58-CE4498AED462}"/>
          </ac:inkMkLst>
        </pc:inkChg>
        <pc:inkChg chg="add del">
          <ac:chgData name="Elio Tognacca" userId="S::tognacca@etud.insa-toulouse.fr::7d81dc1c-eb42-4112-b953-fbd6cbec9ce0" providerId="AD" clId="Web-{0D166401-D473-9C86-79D5-1A52DC9C22A6}" dt="2021-04-15T06:55:58.044" v="174"/>
          <ac:inkMkLst>
            <pc:docMk/>
            <pc:sldMk cId="5998569" sldId="279"/>
            <ac:inkMk id="49" creationId="{36229E13-35A4-4A2B-B3CE-80B183F80923}"/>
          </ac:inkMkLst>
        </pc:inkChg>
      </pc:sldChg>
      <pc:sldChg chg="addSp delSp modSp">
        <pc:chgData name="Elio Tognacca" userId="S::tognacca@etud.insa-toulouse.fr::7d81dc1c-eb42-4112-b953-fbd6cbec9ce0" providerId="AD" clId="Web-{0D166401-D473-9C86-79D5-1A52DC9C22A6}" dt="2021-04-15T07:47:26.220" v="310" actId="1076"/>
        <pc:sldMkLst>
          <pc:docMk/>
          <pc:sldMk cId="1606766531" sldId="280"/>
        </pc:sldMkLst>
        <pc:spChg chg="del">
          <ac:chgData name="Elio Tognacca" userId="S::tognacca@etud.insa-toulouse.fr::7d81dc1c-eb42-4112-b953-fbd6cbec9ce0" providerId="AD" clId="Web-{0D166401-D473-9C86-79D5-1A52DC9C22A6}" dt="2021-04-15T07:05:07.213" v="237"/>
          <ac:spMkLst>
            <pc:docMk/>
            <pc:sldMk cId="1606766531" sldId="280"/>
            <ac:spMk id="2" creationId="{00000000-0000-0000-0000-000000000000}"/>
          </ac:spMkLst>
        </pc:spChg>
        <pc:spChg chg="add mod">
          <ac:chgData name="Elio Tognacca" userId="S::tognacca@etud.insa-toulouse.fr::7d81dc1c-eb42-4112-b953-fbd6cbec9ce0" providerId="AD" clId="Web-{0D166401-D473-9C86-79D5-1A52DC9C22A6}" dt="2021-04-15T07:47:26.220" v="310" actId="1076"/>
          <ac:spMkLst>
            <pc:docMk/>
            <pc:sldMk cId="1606766531" sldId="280"/>
            <ac:spMk id="2" creationId="{D3FE4D3C-5249-4BAF-8E8D-7332692A2CF5}"/>
          </ac:spMkLst>
        </pc:spChg>
        <pc:spChg chg="add del mod">
          <ac:chgData name="Elio Tognacca" userId="S::tognacca@etud.insa-toulouse.fr::7d81dc1c-eb42-4112-b953-fbd6cbec9ce0" providerId="AD" clId="Web-{0D166401-D473-9C86-79D5-1A52DC9C22A6}" dt="2021-04-15T07:05:21.573" v="246"/>
          <ac:spMkLst>
            <pc:docMk/>
            <pc:sldMk cId="1606766531" sldId="280"/>
            <ac:spMk id="6" creationId="{DA7299EC-6F52-4E05-95D4-83E006906538}"/>
          </ac:spMkLst>
        </pc:spChg>
        <pc:spChg chg="add mod">
          <ac:chgData name="Elio Tognacca" userId="S::tognacca@etud.insa-toulouse.fr::7d81dc1c-eb42-4112-b953-fbd6cbec9ce0" providerId="AD" clId="Web-{0D166401-D473-9C86-79D5-1A52DC9C22A6}" dt="2021-04-15T07:05:19.073" v="245" actId="20577"/>
          <ac:spMkLst>
            <pc:docMk/>
            <pc:sldMk cId="1606766531" sldId="280"/>
            <ac:spMk id="8" creationId="{838B341E-FD10-4A71-AC06-A94C3FBB758D}"/>
          </ac:spMkLst>
        </pc:spChg>
      </pc:sldChg>
      <pc:sldChg chg="addSp delSp modSp">
        <pc:chgData name="Elio Tognacca" userId="S::tognacca@etud.insa-toulouse.fr::7d81dc1c-eb42-4112-b953-fbd6cbec9ce0" providerId="AD" clId="Web-{0D166401-D473-9C86-79D5-1A52DC9C22A6}" dt="2021-04-15T07:44:37.371" v="276" actId="1076"/>
        <pc:sldMkLst>
          <pc:docMk/>
          <pc:sldMk cId="783421073" sldId="284"/>
        </pc:sldMkLst>
        <pc:spChg chg="del">
          <ac:chgData name="Elio Tognacca" userId="S::tognacca@etud.insa-toulouse.fr::7d81dc1c-eb42-4112-b953-fbd6cbec9ce0" providerId="AD" clId="Web-{0D166401-D473-9C86-79D5-1A52DC9C22A6}" dt="2021-04-15T07:05:31.683" v="247"/>
          <ac:spMkLst>
            <pc:docMk/>
            <pc:sldMk cId="783421073" sldId="284"/>
            <ac:spMk id="2" creationId="{00000000-0000-0000-0000-000000000000}"/>
          </ac:spMkLst>
        </pc:spChg>
        <pc:spChg chg="del">
          <ac:chgData name="Elio Tognacca" userId="S::tognacca@etud.insa-toulouse.fr::7d81dc1c-eb42-4112-b953-fbd6cbec9ce0" providerId="AD" clId="Web-{0D166401-D473-9C86-79D5-1A52DC9C22A6}" dt="2021-04-15T07:05:32.667" v="248"/>
          <ac:spMkLst>
            <pc:docMk/>
            <pc:sldMk cId="783421073" sldId="284"/>
            <ac:spMk id="5" creationId="{0E9AAA63-A925-4158-B93F-C4871D4256F1}"/>
          </ac:spMkLst>
        </pc:spChg>
        <pc:spChg chg="add del mod">
          <ac:chgData name="Elio Tognacca" userId="S::tognacca@etud.insa-toulouse.fr::7d81dc1c-eb42-4112-b953-fbd6cbec9ce0" providerId="AD" clId="Web-{0D166401-D473-9C86-79D5-1A52DC9C22A6}" dt="2021-04-15T07:05:33.495" v="249"/>
          <ac:spMkLst>
            <pc:docMk/>
            <pc:sldMk cId="783421073" sldId="284"/>
            <ac:spMk id="7" creationId="{4F214295-220B-4EFA-BE0B-ACA67B633318}"/>
          </ac:spMkLst>
        </pc:spChg>
        <pc:picChg chg="mod">
          <ac:chgData name="Elio Tognacca" userId="S::tognacca@etud.insa-toulouse.fr::7d81dc1c-eb42-4112-b953-fbd6cbec9ce0" providerId="AD" clId="Web-{0D166401-D473-9C86-79D5-1A52DC9C22A6}" dt="2021-04-15T07:44:30.168" v="273" actId="14100"/>
          <ac:picMkLst>
            <pc:docMk/>
            <pc:sldMk cId="783421073" sldId="284"/>
            <ac:picMk id="6" creationId="{1631E5A0-A7C4-4F10-865C-13EA01ABB6CC}"/>
          </ac:picMkLst>
        </pc:picChg>
        <pc:picChg chg="add mod">
          <ac:chgData name="Elio Tognacca" userId="S::tognacca@etud.insa-toulouse.fr::7d81dc1c-eb42-4112-b953-fbd6cbec9ce0" providerId="AD" clId="Web-{0D166401-D473-9C86-79D5-1A52DC9C22A6}" dt="2021-04-15T07:44:20.667" v="270" actId="1076"/>
          <ac:picMkLst>
            <pc:docMk/>
            <pc:sldMk cId="783421073" sldId="284"/>
            <ac:picMk id="8" creationId="{3291DA7B-A1FA-4ADF-9746-E747CF3CC19A}"/>
          </ac:picMkLst>
        </pc:picChg>
        <pc:picChg chg="add mod">
          <ac:chgData name="Elio Tognacca" userId="S::tognacca@etud.insa-toulouse.fr::7d81dc1c-eb42-4112-b953-fbd6cbec9ce0" providerId="AD" clId="Web-{0D166401-D473-9C86-79D5-1A52DC9C22A6}" dt="2021-04-15T07:44:37.371" v="276" actId="1076"/>
          <ac:picMkLst>
            <pc:docMk/>
            <pc:sldMk cId="783421073" sldId="284"/>
            <ac:picMk id="9" creationId="{F16E3F07-0F6F-4DEE-B715-5678F52B10CE}"/>
          </ac:picMkLst>
        </pc:picChg>
        <pc:picChg chg="mod">
          <ac:chgData name="Elio Tognacca" userId="S::tognacca@etud.insa-toulouse.fr::7d81dc1c-eb42-4112-b953-fbd6cbec9ce0" providerId="AD" clId="Web-{0D166401-D473-9C86-79D5-1A52DC9C22A6}" dt="2021-04-15T07:44:34.496" v="275" actId="14100"/>
          <ac:picMkLst>
            <pc:docMk/>
            <pc:sldMk cId="783421073" sldId="284"/>
            <ac:picMk id="11" creationId="{9C6C135E-2A7C-4955-9BF4-B36BCB7FC3F6}"/>
          </ac:picMkLst>
        </pc:picChg>
        <pc:picChg chg="del">
          <ac:chgData name="Elio Tognacca" userId="S::tognacca@etud.insa-toulouse.fr::7d81dc1c-eb42-4112-b953-fbd6cbec9ce0" providerId="AD" clId="Web-{0D166401-D473-9C86-79D5-1A52DC9C22A6}" dt="2021-04-15T07:26:17.587" v="250"/>
          <ac:picMkLst>
            <pc:docMk/>
            <pc:sldMk cId="783421073" sldId="284"/>
            <ac:picMk id="12" creationId="{F1671B05-4494-4A59-99A6-6CAF4C5703FA}"/>
          </ac:picMkLst>
        </pc:picChg>
      </pc:sldChg>
    </pc:docChg>
  </pc:docChgLst>
  <pc:docChgLst>
    <pc:chgData name="Hugo De Vincenz" userId="S::devincen@etud.insa-toulouse.fr::9147f480-3921-4164-a5a4-272499f06e69" providerId="AD" clId="Web-{7B380987-6493-2509-2B51-2DD2CF512452}"/>
    <pc:docChg chg="addSld modSld">
      <pc:chgData name="Hugo De Vincenz" userId="S::devincen@etud.insa-toulouse.fr::9147f480-3921-4164-a5a4-272499f06e69" providerId="AD" clId="Web-{7B380987-6493-2509-2B51-2DD2CF512452}" dt="2021-04-14T16:22:57.949" v="84" actId="1076"/>
      <pc:docMkLst>
        <pc:docMk/>
      </pc:docMkLst>
      <pc:sldChg chg="addSp modSp">
        <pc:chgData name="Hugo De Vincenz" userId="S::devincen@etud.insa-toulouse.fr::9147f480-3921-4164-a5a4-272499f06e69" providerId="AD" clId="Web-{7B380987-6493-2509-2B51-2DD2CF512452}" dt="2021-04-14T16:22:57.949" v="84" actId="1076"/>
        <pc:sldMkLst>
          <pc:docMk/>
          <pc:sldMk cId="4204499387" sldId="257"/>
        </pc:sldMkLst>
        <pc:spChg chg="add mod">
          <ac:chgData name="Hugo De Vincenz" userId="S::devincen@etud.insa-toulouse.fr::9147f480-3921-4164-a5a4-272499f06e69" providerId="AD" clId="Web-{7B380987-6493-2509-2B51-2DD2CF512452}" dt="2021-04-14T16:22:57.949" v="84" actId="1076"/>
          <ac:spMkLst>
            <pc:docMk/>
            <pc:sldMk cId="4204499387" sldId="257"/>
            <ac:spMk id="10" creationId="{61D38131-2548-48F1-A8C1-50D429CEE125}"/>
          </ac:spMkLst>
        </pc:spChg>
        <pc:picChg chg="add mod">
          <ac:chgData name="Hugo De Vincenz" userId="S::devincen@etud.insa-toulouse.fr::9147f480-3921-4164-a5a4-272499f06e69" providerId="AD" clId="Web-{7B380987-6493-2509-2B51-2DD2CF512452}" dt="2021-04-14T16:22:33.229" v="52" actId="1076"/>
          <ac:picMkLst>
            <pc:docMk/>
            <pc:sldMk cId="4204499387" sldId="257"/>
            <ac:picMk id="2" creationId="{C5787819-7435-4949-B39A-D03B8AC13575}"/>
          </ac:picMkLst>
        </pc:picChg>
      </pc:sldChg>
      <pc:sldChg chg="addSp delSp modSp">
        <pc:chgData name="Hugo De Vincenz" userId="S::devincen@etud.insa-toulouse.fr::9147f480-3921-4164-a5a4-272499f06e69" providerId="AD" clId="Web-{7B380987-6493-2509-2B51-2DD2CF512452}" dt="2021-04-14T14:14:24.208" v="50" actId="1076"/>
        <pc:sldMkLst>
          <pc:docMk/>
          <pc:sldMk cId="1747787290" sldId="272"/>
        </pc:sldMkLst>
        <pc:spChg chg="add mod">
          <ac:chgData name="Hugo De Vincenz" userId="S::devincen@etud.insa-toulouse.fr::9147f480-3921-4164-a5a4-272499f06e69" providerId="AD" clId="Web-{7B380987-6493-2509-2B51-2DD2CF512452}" dt="2021-04-14T14:14:24.176" v="49" actId="1076"/>
          <ac:spMkLst>
            <pc:docMk/>
            <pc:sldMk cId="1747787290" sldId="272"/>
            <ac:spMk id="7" creationId="{D14BC174-AD4D-4002-9507-E656D97A0531}"/>
          </ac:spMkLst>
        </pc:spChg>
        <pc:picChg chg="add del mod">
          <ac:chgData name="Hugo De Vincenz" userId="S::devincen@etud.insa-toulouse.fr::9147f480-3921-4164-a5a4-272499f06e69" providerId="AD" clId="Web-{7B380987-6493-2509-2B51-2DD2CF512452}" dt="2021-04-14T14:12:47.237" v="11"/>
          <ac:picMkLst>
            <pc:docMk/>
            <pc:sldMk cId="1747787290" sldId="272"/>
            <ac:picMk id="4" creationId="{D7622863-CF97-40AC-97C9-6563B9925BF9}"/>
          </ac:picMkLst>
        </pc:picChg>
        <pc:picChg chg="add mod">
          <ac:chgData name="Hugo De Vincenz" userId="S::devincen@etud.insa-toulouse.fr::9147f480-3921-4164-a5a4-272499f06e69" providerId="AD" clId="Web-{7B380987-6493-2509-2B51-2DD2CF512452}" dt="2021-04-14T14:14:24.208" v="50" actId="1076"/>
          <ac:picMkLst>
            <pc:docMk/>
            <pc:sldMk cId="1747787290" sldId="272"/>
            <ac:picMk id="5" creationId="{B3356636-EAD8-417B-8DAE-4477A2AF1640}"/>
          </ac:picMkLst>
        </pc:picChg>
        <pc:picChg chg="mod">
          <ac:chgData name="Hugo De Vincenz" userId="S::devincen@etud.insa-toulouse.fr::9147f480-3921-4164-a5a4-272499f06e69" providerId="AD" clId="Web-{7B380987-6493-2509-2B51-2DD2CF512452}" dt="2021-04-14T14:13:46.988" v="17" actId="1076"/>
          <ac:picMkLst>
            <pc:docMk/>
            <pc:sldMk cId="1747787290" sldId="272"/>
            <ac:picMk id="8" creationId="{46C42284-4FE1-4B95-AEB9-EB4F270750F7}"/>
          </ac:picMkLst>
        </pc:picChg>
      </pc:sldChg>
      <pc:sldChg chg="addSp delSp modSp new">
        <pc:chgData name="Hugo De Vincenz" userId="S::devincen@etud.insa-toulouse.fr::9147f480-3921-4164-a5a4-272499f06e69" providerId="AD" clId="Web-{7B380987-6493-2509-2B51-2DD2CF512452}" dt="2021-04-14T13:36:02.721" v="8"/>
        <pc:sldMkLst>
          <pc:docMk/>
          <pc:sldMk cId="60502180" sldId="284"/>
        </pc:sldMkLst>
        <pc:spChg chg="add del">
          <ac:chgData name="Hugo De Vincenz" userId="S::devincen@etud.insa-toulouse.fr::9147f480-3921-4164-a5a4-272499f06e69" providerId="AD" clId="Web-{7B380987-6493-2509-2B51-2DD2CF512452}" dt="2021-04-14T13:36:02.721" v="8"/>
          <ac:spMkLst>
            <pc:docMk/>
            <pc:sldMk cId="60502180" sldId="284"/>
            <ac:spMk id="2" creationId="{0BE6DE9B-FC00-4BF4-875D-C814173765B1}"/>
          </ac:spMkLst>
        </pc:spChg>
        <pc:spChg chg="mod">
          <ac:chgData name="Hugo De Vincenz" userId="S::devincen@etud.insa-toulouse.fr::9147f480-3921-4164-a5a4-272499f06e69" providerId="AD" clId="Web-{7B380987-6493-2509-2B51-2DD2CF512452}" dt="2021-04-14T13:36:01.987" v="7" actId="1076"/>
          <ac:spMkLst>
            <pc:docMk/>
            <pc:sldMk cId="60502180" sldId="284"/>
            <ac:spMk id="17" creationId="{25ABBE7C-5957-4155-B5CD-98D88306ABC2}"/>
          </ac:spMkLst>
        </pc:spChg>
        <pc:grpChg chg="add mod">
          <ac:chgData name="Hugo De Vincenz" userId="S::devincen@etud.insa-toulouse.fr::9147f480-3921-4164-a5a4-272499f06e69" providerId="AD" clId="Web-{7B380987-6493-2509-2B51-2DD2CF512452}" dt="2021-04-14T13:35:19.174" v="4" actId="1076"/>
          <ac:grpSpMkLst>
            <pc:docMk/>
            <pc:sldMk cId="60502180" sldId="284"/>
            <ac:grpSpMk id="20" creationId="{DC10D04A-A677-4184-A350-6DA5B1668F3E}"/>
          </ac:grpSpMkLst>
        </pc:grpChg>
      </pc:sldChg>
    </pc:docChg>
  </pc:docChgLst>
  <pc:docChgLst>
    <pc:chgData name="Sarah Kindness" userId="S::kindness@etud.insa-toulouse.fr::51645658-b624-475a-a26c-1516342e106a" providerId="AD" clId="Web-{9D627E71-FAF5-5064-C439-9643983B6F8C}"/>
    <pc:docChg chg="modSld">
      <pc:chgData name="Sarah Kindness" userId="S::kindness@etud.insa-toulouse.fr::51645658-b624-475a-a26c-1516342e106a" providerId="AD" clId="Web-{9D627E71-FAF5-5064-C439-9643983B6F8C}" dt="2021-04-14T15:55:15.324" v="89" actId="1076"/>
      <pc:docMkLst>
        <pc:docMk/>
      </pc:docMkLst>
      <pc:sldChg chg="modSp">
        <pc:chgData name="Sarah Kindness" userId="S::kindness@etud.insa-toulouse.fr::51645658-b624-475a-a26c-1516342e106a" providerId="AD" clId="Web-{9D627E71-FAF5-5064-C439-9643983B6F8C}" dt="2021-04-14T15:40:05.401" v="19"/>
        <pc:sldMkLst>
          <pc:docMk/>
          <pc:sldMk cId="1486205593" sldId="261"/>
        </pc:sldMkLst>
        <pc:graphicFrameChg chg="mod modGraphic">
          <ac:chgData name="Sarah Kindness" userId="S::kindness@etud.insa-toulouse.fr::51645658-b624-475a-a26c-1516342e106a" providerId="AD" clId="Web-{9D627E71-FAF5-5064-C439-9643983B6F8C}" dt="2021-04-14T15:40:05.401" v="19"/>
          <ac:graphicFrameMkLst>
            <pc:docMk/>
            <pc:sldMk cId="1486205593" sldId="261"/>
            <ac:graphicFrameMk id="16" creationId="{1FBBC909-2DE2-48DD-A3B9-44D847963CBE}"/>
          </ac:graphicFrameMkLst>
        </pc:graphicFrameChg>
        <pc:graphicFrameChg chg="modGraphic">
          <ac:chgData name="Sarah Kindness" userId="S::kindness@etud.insa-toulouse.fr::51645658-b624-475a-a26c-1516342e106a" providerId="AD" clId="Web-{9D627E71-FAF5-5064-C439-9643983B6F8C}" dt="2021-04-14T15:34:34.332" v="2"/>
          <ac:graphicFrameMkLst>
            <pc:docMk/>
            <pc:sldMk cId="1486205593" sldId="261"/>
            <ac:graphicFrameMk id="17" creationId="{4413EDB2-DBFC-4EB3-8E92-489179CC3D5F}"/>
          </ac:graphicFrameMkLst>
        </pc:graphicFrameChg>
        <pc:graphicFrameChg chg="modGraphic">
          <ac:chgData name="Sarah Kindness" userId="S::kindness@etud.insa-toulouse.fr::51645658-b624-475a-a26c-1516342e106a" providerId="AD" clId="Web-{9D627E71-FAF5-5064-C439-9643983B6F8C}" dt="2021-04-14T15:34:52.583" v="4"/>
          <ac:graphicFrameMkLst>
            <pc:docMk/>
            <pc:sldMk cId="1486205593" sldId="261"/>
            <ac:graphicFrameMk id="53" creationId="{DFF911ED-4812-4774-BC16-2876A740BE94}"/>
          </ac:graphicFrameMkLst>
        </pc:graphicFrameChg>
      </pc:sldChg>
      <pc:sldChg chg="modSp">
        <pc:chgData name="Sarah Kindness" userId="S::kindness@etud.insa-toulouse.fr::51645658-b624-475a-a26c-1516342e106a" providerId="AD" clId="Web-{9D627E71-FAF5-5064-C439-9643983B6F8C}" dt="2021-04-14T15:54:14.667" v="88"/>
        <pc:sldMkLst>
          <pc:docMk/>
          <pc:sldMk cId="2401883745" sldId="270"/>
        </pc:sldMkLst>
        <pc:graphicFrameChg chg="mod modGraphic">
          <ac:chgData name="Sarah Kindness" userId="S::kindness@etud.insa-toulouse.fr::51645658-b624-475a-a26c-1516342e106a" providerId="AD" clId="Web-{9D627E71-FAF5-5064-C439-9643983B6F8C}" dt="2021-04-14T15:46:21.502" v="35"/>
          <ac:graphicFrameMkLst>
            <pc:docMk/>
            <pc:sldMk cId="2401883745" sldId="270"/>
            <ac:graphicFrameMk id="22" creationId="{2535C185-7264-4111-A841-7E874BCC3B88}"/>
          </ac:graphicFrameMkLst>
        </pc:graphicFrameChg>
        <pc:graphicFrameChg chg="mod modGraphic">
          <ac:chgData name="Sarah Kindness" userId="S::kindness@etud.insa-toulouse.fr::51645658-b624-475a-a26c-1516342e106a" providerId="AD" clId="Web-{9D627E71-FAF5-5064-C439-9643983B6F8C}" dt="2021-04-14T15:48:30.692" v="46"/>
          <ac:graphicFrameMkLst>
            <pc:docMk/>
            <pc:sldMk cId="2401883745" sldId="270"/>
            <ac:graphicFrameMk id="24" creationId="{9BA30C2B-89F9-4563-9D26-ADA47247DEF7}"/>
          </ac:graphicFrameMkLst>
        </pc:graphicFrameChg>
        <pc:graphicFrameChg chg="mod modGraphic">
          <ac:chgData name="Sarah Kindness" userId="S::kindness@etud.insa-toulouse.fr::51645658-b624-475a-a26c-1516342e106a" providerId="AD" clId="Web-{9D627E71-FAF5-5064-C439-9643983B6F8C}" dt="2021-04-14T15:54:14.667" v="88"/>
          <ac:graphicFrameMkLst>
            <pc:docMk/>
            <pc:sldMk cId="2401883745" sldId="270"/>
            <ac:graphicFrameMk id="25" creationId="{D84519DE-B02E-4BD0-A169-6211925CEA65}"/>
          </ac:graphicFrameMkLst>
        </pc:graphicFrameChg>
      </pc:sldChg>
      <pc:sldChg chg="addSp modSp">
        <pc:chgData name="Sarah Kindness" userId="S::kindness@etud.insa-toulouse.fr::51645658-b624-475a-a26c-1516342e106a" providerId="AD" clId="Web-{9D627E71-FAF5-5064-C439-9643983B6F8C}" dt="2021-04-14T15:53:08.197" v="60" actId="1076"/>
        <pc:sldMkLst>
          <pc:docMk/>
          <pc:sldMk cId="3455123033" sldId="274"/>
        </pc:sldMkLst>
        <pc:picChg chg="add mod">
          <ac:chgData name="Sarah Kindness" userId="S::kindness@etud.insa-toulouse.fr::51645658-b624-475a-a26c-1516342e106a" providerId="AD" clId="Web-{9D627E71-FAF5-5064-C439-9643983B6F8C}" dt="2021-04-14T15:53:08.197" v="60" actId="1076"/>
          <ac:picMkLst>
            <pc:docMk/>
            <pc:sldMk cId="3455123033" sldId="274"/>
            <ac:picMk id="3" creationId="{883E9A7A-7DA8-490E-B051-9F8A845E9043}"/>
          </ac:picMkLst>
        </pc:picChg>
      </pc:sldChg>
      <pc:sldChg chg="modSp">
        <pc:chgData name="Sarah Kindness" userId="S::kindness@etud.insa-toulouse.fr::51645658-b624-475a-a26c-1516342e106a" providerId="AD" clId="Web-{9D627E71-FAF5-5064-C439-9643983B6F8C}" dt="2021-04-14T15:50:08.459" v="54"/>
        <pc:sldMkLst>
          <pc:docMk/>
          <pc:sldMk cId="810670087" sldId="282"/>
        </pc:sldMkLst>
        <pc:graphicFrameChg chg="mod modGraphic">
          <ac:chgData name="Sarah Kindness" userId="S::kindness@etud.insa-toulouse.fr::51645658-b624-475a-a26c-1516342e106a" providerId="AD" clId="Web-{9D627E71-FAF5-5064-C439-9643983B6F8C}" dt="2021-04-14T15:50:08.459" v="54"/>
          <ac:graphicFrameMkLst>
            <pc:docMk/>
            <pc:sldMk cId="810670087" sldId="282"/>
            <ac:graphicFrameMk id="8" creationId="{BE65C44A-4217-407D-95EA-DD4E101EF107}"/>
          </ac:graphicFrameMkLst>
        </pc:graphicFrameChg>
      </pc:sldChg>
      <pc:sldChg chg="modSp">
        <pc:chgData name="Sarah Kindness" userId="S::kindness@etud.insa-toulouse.fr::51645658-b624-475a-a26c-1516342e106a" providerId="AD" clId="Web-{9D627E71-FAF5-5064-C439-9643983B6F8C}" dt="2021-04-14T15:55:15.324" v="89" actId="1076"/>
        <pc:sldMkLst>
          <pc:docMk/>
          <pc:sldMk cId="3758651374" sldId="283"/>
        </pc:sldMkLst>
        <pc:graphicFrameChg chg="mod">
          <ac:chgData name="Sarah Kindness" userId="S::kindness@etud.insa-toulouse.fr::51645658-b624-475a-a26c-1516342e106a" providerId="AD" clId="Web-{9D627E71-FAF5-5064-C439-9643983B6F8C}" dt="2021-04-14T15:55:15.324" v="89" actId="1076"/>
          <ac:graphicFrameMkLst>
            <pc:docMk/>
            <pc:sldMk cId="3758651374" sldId="283"/>
            <ac:graphicFrameMk id="4" creationId="{666B5241-3149-4EDD-A7CE-3E216C293CF8}"/>
          </ac:graphicFrameMkLst>
        </pc:graphicFrameChg>
      </pc:sldChg>
    </pc:docChg>
  </pc:docChgLst>
  <pc:docChgLst>
    <pc:chgData name="Hugo De Vincenz" userId="S::devincen@etud.insa-toulouse.fr::9147f480-3921-4164-a5a4-272499f06e69" providerId="AD" clId="Web-{7DDEDA53-C935-4C1D-9055-9EFFC04BD2B8}"/>
    <pc:docChg chg="addSld delSld modSld sldOrd">
      <pc:chgData name="Hugo De Vincenz" userId="S::devincen@etud.insa-toulouse.fr::9147f480-3921-4164-a5a4-272499f06e69" providerId="AD" clId="Web-{7DDEDA53-C935-4C1D-9055-9EFFC04BD2B8}" dt="2021-04-15T14:17:18.736" v="380"/>
      <pc:docMkLst>
        <pc:docMk/>
      </pc:docMkLst>
      <pc:sldChg chg="modSp">
        <pc:chgData name="Hugo De Vincenz" userId="S::devincen@etud.insa-toulouse.fr::9147f480-3921-4164-a5a4-272499f06e69" providerId="AD" clId="Web-{7DDEDA53-C935-4C1D-9055-9EFFC04BD2B8}" dt="2021-04-15T14:17:18.736" v="380"/>
        <pc:sldMkLst>
          <pc:docMk/>
          <pc:sldMk cId="1486205593" sldId="261"/>
        </pc:sldMkLst>
        <pc:graphicFrameChg chg="modGraphic">
          <ac:chgData name="Hugo De Vincenz" userId="S::devincen@etud.insa-toulouse.fr::9147f480-3921-4164-a5a4-272499f06e69" providerId="AD" clId="Web-{7DDEDA53-C935-4C1D-9055-9EFFC04BD2B8}" dt="2021-04-15T14:17:18.736" v="380"/>
          <ac:graphicFrameMkLst>
            <pc:docMk/>
            <pc:sldMk cId="1486205593" sldId="261"/>
            <ac:graphicFrameMk id="14" creationId="{976A08D0-6CAA-4B73-99C9-8199E186AC9D}"/>
          </ac:graphicFrameMkLst>
        </pc:graphicFrameChg>
      </pc:sldChg>
      <pc:sldChg chg="addSp delSp modSp new ord">
        <pc:chgData name="Hugo De Vincenz" userId="S::devincen@etud.insa-toulouse.fr::9147f480-3921-4164-a5a4-272499f06e69" providerId="AD" clId="Web-{7DDEDA53-C935-4C1D-9055-9EFFC04BD2B8}" dt="2021-04-15T14:16:19.282" v="379" actId="1076"/>
        <pc:sldMkLst>
          <pc:docMk/>
          <pc:sldMk cId="3492366533" sldId="285"/>
        </pc:sldMkLst>
        <pc:spChg chg="del">
          <ac:chgData name="Hugo De Vincenz" userId="S::devincen@etud.insa-toulouse.fr::9147f480-3921-4164-a5a4-272499f06e69" providerId="AD" clId="Web-{7DDEDA53-C935-4C1D-9055-9EFFC04BD2B8}" dt="2021-04-15T13:18:37.971" v="21"/>
          <ac:spMkLst>
            <pc:docMk/>
            <pc:sldMk cId="3492366533" sldId="285"/>
            <ac:spMk id="2" creationId="{087F2D9D-E1BF-4C8D-9F8E-1FBCA5A97A7A}"/>
          </ac:spMkLst>
        </pc:spChg>
        <pc:spChg chg="mod">
          <ac:chgData name="Hugo De Vincenz" userId="S::devincen@etud.insa-toulouse.fr::9147f480-3921-4164-a5a4-272499f06e69" providerId="AD" clId="Web-{7DDEDA53-C935-4C1D-9055-9EFFC04BD2B8}" dt="2021-04-15T13:54:54.066" v="111" actId="20577"/>
          <ac:spMkLst>
            <pc:docMk/>
            <pc:sldMk cId="3492366533" sldId="285"/>
            <ac:spMk id="4" creationId="{5195B435-F463-4C96-BEB3-6F4C62EA5DE6}"/>
          </ac:spMkLst>
        </pc:spChg>
        <pc:spChg chg="add del mod">
          <ac:chgData name="Hugo De Vincenz" userId="S::devincen@etud.insa-toulouse.fr::9147f480-3921-4164-a5a4-272499f06e69" providerId="AD" clId="Web-{7DDEDA53-C935-4C1D-9055-9EFFC04BD2B8}" dt="2021-04-15T13:57:43.492" v="114"/>
          <ac:spMkLst>
            <pc:docMk/>
            <pc:sldMk cId="3492366533" sldId="285"/>
            <ac:spMk id="8" creationId="{A49FA0C2-6514-4865-88F6-B4425642A009}"/>
          </ac:spMkLst>
        </pc:spChg>
        <pc:spChg chg="add mod">
          <ac:chgData name="Hugo De Vincenz" userId="S::devincen@etud.insa-toulouse.fr::9147f480-3921-4164-a5a4-272499f06e69" providerId="AD" clId="Web-{7DDEDA53-C935-4C1D-9055-9EFFC04BD2B8}" dt="2021-04-15T13:59:36.244" v="196" actId="20577"/>
          <ac:spMkLst>
            <pc:docMk/>
            <pc:sldMk cId="3492366533" sldId="285"/>
            <ac:spMk id="9" creationId="{E52F022B-A26F-4E0E-968D-570875941011}"/>
          </ac:spMkLst>
        </pc:spChg>
        <pc:picChg chg="add del mod ord">
          <ac:chgData name="Hugo De Vincenz" userId="S::devincen@etud.insa-toulouse.fr::9147f480-3921-4164-a5a4-272499f06e69" providerId="AD" clId="Web-{7DDEDA53-C935-4C1D-9055-9EFFC04BD2B8}" dt="2021-04-15T13:57:37.741" v="113"/>
          <ac:picMkLst>
            <pc:docMk/>
            <pc:sldMk cId="3492366533" sldId="285"/>
            <ac:picMk id="5" creationId="{2451CE15-BBED-4C5F-9AB3-C4153DBF038F}"/>
          </ac:picMkLst>
        </pc:picChg>
        <pc:picChg chg="add mod">
          <ac:chgData name="Hugo De Vincenz" userId="S::devincen@etud.insa-toulouse.fr::9147f480-3921-4164-a5a4-272499f06e69" providerId="AD" clId="Web-{7DDEDA53-C935-4C1D-9055-9EFFC04BD2B8}" dt="2021-04-15T14:16:19.282" v="379" actId="1076"/>
          <ac:picMkLst>
            <pc:docMk/>
            <pc:sldMk cId="3492366533" sldId="285"/>
            <ac:picMk id="6" creationId="{1CDD39F5-2545-43FA-8869-89792648E28D}"/>
          </ac:picMkLst>
        </pc:picChg>
      </pc:sldChg>
      <pc:sldChg chg="addSp delSp modSp new del ord">
        <pc:chgData name="Hugo De Vincenz" userId="S::devincen@etud.insa-toulouse.fr::9147f480-3921-4164-a5a4-272499f06e69" providerId="AD" clId="Web-{7DDEDA53-C935-4C1D-9055-9EFFC04BD2B8}" dt="2021-04-15T14:01:52.138" v="259"/>
        <pc:sldMkLst>
          <pc:docMk/>
          <pc:sldMk cId="698054316" sldId="286"/>
        </pc:sldMkLst>
        <pc:spChg chg="del">
          <ac:chgData name="Hugo De Vincenz" userId="S::devincen@etud.insa-toulouse.fr::9147f480-3921-4164-a5a4-272499f06e69" providerId="AD" clId="Web-{7DDEDA53-C935-4C1D-9055-9EFFC04BD2B8}" dt="2021-04-15T13:20:24.786" v="24"/>
          <ac:spMkLst>
            <pc:docMk/>
            <pc:sldMk cId="698054316" sldId="286"/>
            <ac:spMk id="2" creationId="{C9760C05-65AE-4811-BEEA-67401C6CB0D1}"/>
          </ac:spMkLst>
        </pc:spChg>
        <pc:spChg chg="mod">
          <ac:chgData name="Hugo De Vincenz" userId="S::devincen@etud.insa-toulouse.fr::9147f480-3921-4164-a5a4-272499f06e69" providerId="AD" clId="Web-{7DDEDA53-C935-4C1D-9055-9EFFC04BD2B8}" dt="2021-04-15T13:59:49.104" v="202" actId="20577"/>
          <ac:spMkLst>
            <pc:docMk/>
            <pc:sldMk cId="698054316" sldId="286"/>
            <ac:spMk id="4" creationId="{541E35E3-1A6D-4C24-83EB-5446ECC85AC6}"/>
          </ac:spMkLst>
        </pc:spChg>
        <pc:spChg chg="add del mod">
          <ac:chgData name="Hugo De Vincenz" userId="S::devincen@etud.insa-toulouse.fr::9147f480-3921-4164-a5a4-272499f06e69" providerId="AD" clId="Web-{7DDEDA53-C935-4C1D-9055-9EFFC04BD2B8}" dt="2021-04-15T13:59:46.432" v="200"/>
          <ac:spMkLst>
            <pc:docMk/>
            <pc:sldMk cId="698054316" sldId="286"/>
            <ac:spMk id="6" creationId="{AE7AA05B-BC08-4C8A-ADC9-F6ED168CEAC0}"/>
          </ac:spMkLst>
        </pc:spChg>
        <pc:spChg chg="add mod">
          <ac:chgData name="Hugo De Vincenz" userId="S::devincen@etud.insa-toulouse.fr::9147f480-3921-4164-a5a4-272499f06e69" providerId="AD" clId="Web-{7DDEDA53-C935-4C1D-9055-9EFFC04BD2B8}" dt="2021-04-15T14:00:08.651" v="206"/>
          <ac:spMkLst>
            <pc:docMk/>
            <pc:sldMk cId="698054316" sldId="286"/>
            <ac:spMk id="8" creationId="{E69CEDA7-E4FD-4889-9781-AFC8F9AEA6DB}"/>
          </ac:spMkLst>
        </pc:spChg>
        <pc:picChg chg="add del mod ord">
          <ac:chgData name="Hugo De Vincenz" userId="S::devincen@etud.insa-toulouse.fr::9147f480-3921-4164-a5a4-272499f06e69" providerId="AD" clId="Web-{7DDEDA53-C935-4C1D-9055-9EFFC04BD2B8}" dt="2021-04-15T14:00:08.651" v="206"/>
          <ac:picMkLst>
            <pc:docMk/>
            <pc:sldMk cId="698054316" sldId="286"/>
            <ac:picMk id="5" creationId="{5A76C9CA-5751-4C08-9BA6-F02FDDEF32EB}"/>
          </ac:picMkLst>
        </pc:picChg>
      </pc:sldChg>
      <pc:sldChg chg="addSp delSp modSp new del">
        <pc:chgData name="Hugo De Vincenz" userId="S::devincen@etud.insa-toulouse.fr::9147f480-3921-4164-a5a4-272499f06e69" providerId="AD" clId="Web-{7DDEDA53-C935-4C1D-9055-9EFFC04BD2B8}" dt="2021-04-15T14:01:49.294" v="258"/>
        <pc:sldMkLst>
          <pc:docMk/>
          <pc:sldMk cId="1119564780" sldId="287"/>
        </pc:sldMkLst>
        <pc:spChg chg="del">
          <ac:chgData name="Hugo De Vincenz" userId="S::devincen@etud.insa-toulouse.fr::9147f480-3921-4164-a5a4-272499f06e69" providerId="AD" clId="Web-{7DDEDA53-C935-4C1D-9055-9EFFC04BD2B8}" dt="2021-04-15T13:21:07.802" v="26"/>
          <ac:spMkLst>
            <pc:docMk/>
            <pc:sldMk cId="1119564780" sldId="287"/>
            <ac:spMk id="2" creationId="{54925456-4C2A-4716-AE34-7D8E7A45032A}"/>
          </ac:spMkLst>
        </pc:spChg>
        <pc:picChg chg="add mod ord">
          <ac:chgData name="Hugo De Vincenz" userId="S::devincen@etud.insa-toulouse.fr::9147f480-3921-4164-a5a4-272499f06e69" providerId="AD" clId="Web-{7DDEDA53-C935-4C1D-9055-9EFFC04BD2B8}" dt="2021-04-15T13:21:07.802" v="26"/>
          <ac:picMkLst>
            <pc:docMk/>
            <pc:sldMk cId="1119564780" sldId="287"/>
            <ac:picMk id="5" creationId="{D3820B71-F0DD-43A3-8016-5F8A1C75619C}"/>
          </ac:picMkLst>
        </pc:picChg>
      </pc:sldChg>
      <pc:sldChg chg="addSp delSp modSp new ord">
        <pc:chgData name="Hugo De Vincenz" userId="S::devincen@etud.insa-toulouse.fr::9147f480-3921-4164-a5a4-272499f06e69" providerId="AD" clId="Web-{7DDEDA53-C935-4C1D-9055-9EFFC04BD2B8}" dt="2021-04-15T14:16:08.579" v="378" actId="20577"/>
        <pc:sldMkLst>
          <pc:docMk/>
          <pc:sldMk cId="3963108661" sldId="288"/>
        </pc:sldMkLst>
        <pc:spChg chg="del">
          <ac:chgData name="Hugo De Vincenz" userId="S::devincen@etud.insa-toulouse.fr::9147f480-3921-4164-a5a4-272499f06e69" providerId="AD" clId="Web-{7DDEDA53-C935-4C1D-9055-9EFFC04BD2B8}" dt="2021-04-15T13:25:02.870" v="28"/>
          <ac:spMkLst>
            <pc:docMk/>
            <pc:sldMk cId="3963108661" sldId="288"/>
            <ac:spMk id="2" creationId="{F65ACD50-D1DB-4403-A8FF-6917BC76B44D}"/>
          </ac:spMkLst>
        </pc:spChg>
        <pc:spChg chg="mod">
          <ac:chgData name="Hugo De Vincenz" userId="S::devincen@etud.insa-toulouse.fr::9147f480-3921-4164-a5a4-272499f06e69" providerId="AD" clId="Web-{7DDEDA53-C935-4C1D-9055-9EFFC04BD2B8}" dt="2021-04-15T13:44:31.521" v="44" actId="20577"/>
          <ac:spMkLst>
            <pc:docMk/>
            <pc:sldMk cId="3963108661" sldId="288"/>
            <ac:spMk id="4" creationId="{0BAAC1EA-0E78-40CA-AA5F-449C8AC47F04}"/>
          </ac:spMkLst>
        </pc:spChg>
        <pc:spChg chg="add mod">
          <ac:chgData name="Hugo De Vincenz" userId="S::devincen@etud.insa-toulouse.fr::9147f480-3921-4164-a5a4-272499f06e69" providerId="AD" clId="Web-{7DDEDA53-C935-4C1D-9055-9EFFC04BD2B8}" dt="2021-04-15T14:14:25.295" v="336" actId="1076"/>
          <ac:spMkLst>
            <pc:docMk/>
            <pc:sldMk cId="3963108661" sldId="288"/>
            <ac:spMk id="6" creationId="{F6EC28DD-7706-41F1-81DB-EE468927F820}"/>
          </ac:spMkLst>
        </pc:spChg>
        <pc:spChg chg="add del">
          <ac:chgData name="Hugo De Vincenz" userId="S::devincen@etud.insa-toulouse.fr::9147f480-3921-4164-a5a4-272499f06e69" providerId="AD" clId="Web-{7DDEDA53-C935-4C1D-9055-9EFFC04BD2B8}" dt="2021-04-15T13:45:45.148" v="68"/>
          <ac:spMkLst>
            <pc:docMk/>
            <pc:sldMk cId="3963108661" sldId="288"/>
            <ac:spMk id="7" creationId="{32F2A936-C7D9-4A43-B716-C744D22FAE74}"/>
          </ac:spMkLst>
        </pc:spChg>
        <pc:spChg chg="add mod">
          <ac:chgData name="Hugo De Vincenz" userId="S::devincen@etud.insa-toulouse.fr::9147f480-3921-4164-a5a4-272499f06e69" providerId="AD" clId="Web-{7DDEDA53-C935-4C1D-9055-9EFFC04BD2B8}" dt="2021-04-15T14:00:32.964" v="214" actId="1076"/>
          <ac:spMkLst>
            <pc:docMk/>
            <pc:sldMk cId="3963108661" sldId="288"/>
            <ac:spMk id="8" creationId="{3BF86703-7455-40FC-AA3E-98C81C8C9466}"/>
          </ac:spMkLst>
        </pc:spChg>
        <pc:spChg chg="add mod">
          <ac:chgData name="Hugo De Vincenz" userId="S::devincen@etud.insa-toulouse.fr::9147f480-3921-4164-a5a4-272499f06e69" providerId="AD" clId="Web-{7DDEDA53-C935-4C1D-9055-9EFFC04BD2B8}" dt="2021-04-15T14:00:38.902" v="216" actId="1076"/>
          <ac:spMkLst>
            <pc:docMk/>
            <pc:sldMk cId="3963108661" sldId="288"/>
            <ac:spMk id="11" creationId="{975A6FF6-7C1C-4799-A55B-F8A1B12BD02F}"/>
          </ac:spMkLst>
        </pc:spChg>
        <pc:spChg chg="add mod">
          <ac:chgData name="Hugo De Vincenz" userId="S::devincen@etud.insa-toulouse.fr::9147f480-3921-4164-a5a4-272499f06e69" providerId="AD" clId="Web-{7DDEDA53-C935-4C1D-9055-9EFFC04BD2B8}" dt="2021-04-15T14:01:42.966" v="256" actId="1076"/>
          <ac:spMkLst>
            <pc:docMk/>
            <pc:sldMk cId="3963108661" sldId="288"/>
            <ac:spMk id="14" creationId="{1D607A13-7A40-4E78-A1AF-927D5BE949DE}"/>
          </ac:spMkLst>
        </pc:spChg>
        <pc:spChg chg="add mod">
          <ac:chgData name="Hugo De Vincenz" userId="S::devincen@etud.insa-toulouse.fr::9147f480-3921-4164-a5a4-272499f06e69" providerId="AD" clId="Web-{7DDEDA53-C935-4C1D-9055-9EFFC04BD2B8}" dt="2021-04-15T14:14:01.123" v="317" actId="1076"/>
          <ac:spMkLst>
            <pc:docMk/>
            <pc:sldMk cId="3963108661" sldId="288"/>
            <ac:spMk id="17" creationId="{16935D8B-4B75-435F-A4A6-20EAD2E6CC4E}"/>
          </ac:spMkLst>
        </pc:spChg>
        <pc:spChg chg="add mod">
          <ac:chgData name="Hugo De Vincenz" userId="S::devincen@etud.insa-toulouse.fr::9147f480-3921-4164-a5a4-272499f06e69" providerId="AD" clId="Web-{7DDEDA53-C935-4C1D-9055-9EFFC04BD2B8}" dt="2021-04-15T14:14:20.123" v="335" actId="20577"/>
          <ac:spMkLst>
            <pc:docMk/>
            <pc:sldMk cId="3963108661" sldId="288"/>
            <ac:spMk id="18" creationId="{F24A7BF1-43B5-48ED-BB00-16C0FDBA3661}"/>
          </ac:spMkLst>
        </pc:spChg>
        <pc:spChg chg="add mod">
          <ac:chgData name="Hugo De Vincenz" userId="S::devincen@etud.insa-toulouse.fr::9147f480-3921-4164-a5a4-272499f06e69" providerId="AD" clId="Web-{7DDEDA53-C935-4C1D-9055-9EFFC04BD2B8}" dt="2021-04-15T14:16:08.579" v="378" actId="20577"/>
          <ac:spMkLst>
            <pc:docMk/>
            <pc:sldMk cId="3963108661" sldId="288"/>
            <ac:spMk id="21" creationId="{37E3D9E1-F58E-42FE-9860-3A09E1844995}"/>
          </ac:spMkLst>
        </pc:spChg>
        <pc:picChg chg="add mod ord">
          <ac:chgData name="Hugo De Vincenz" userId="S::devincen@etud.insa-toulouse.fr::9147f480-3921-4164-a5a4-272499f06e69" providerId="AD" clId="Web-{7DDEDA53-C935-4C1D-9055-9EFFC04BD2B8}" dt="2021-04-15T14:01:30.325" v="249" actId="1076"/>
          <ac:picMkLst>
            <pc:docMk/>
            <pc:sldMk cId="3963108661" sldId="288"/>
            <ac:picMk id="5" creationId="{E84F7660-DB15-42D4-8B58-7A40B5820EA8}"/>
          </ac:picMkLst>
        </pc:picChg>
        <pc:picChg chg="add mod">
          <ac:chgData name="Hugo De Vincenz" userId="S::devincen@etud.insa-toulouse.fr::9147f480-3921-4164-a5a4-272499f06e69" providerId="AD" clId="Web-{7DDEDA53-C935-4C1D-9055-9EFFC04BD2B8}" dt="2021-04-15T14:01:42.981" v="257" actId="1076"/>
          <ac:picMkLst>
            <pc:docMk/>
            <pc:sldMk cId="3963108661" sldId="288"/>
            <ac:picMk id="13" creationId="{EE30541D-939F-4DFF-89DF-8E17A19CC40A}"/>
          </ac:picMkLst>
        </pc:picChg>
        <pc:picChg chg="add del mod">
          <ac:chgData name="Hugo De Vincenz" userId="S::devincen@etud.insa-toulouse.fr::9147f480-3921-4164-a5a4-272499f06e69" providerId="AD" clId="Web-{7DDEDA53-C935-4C1D-9055-9EFFC04BD2B8}" dt="2021-04-15T14:10:18.321" v="262"/>
          <ac:picMkLst>
            <pc:docMk/>
            <pc:sldMk cId="3963108661" sldId="288"/>
            <ac:picMk id="15" creationId="{243A834B-0215-4665-AB3A-7726BBB51A81}"/>
          </ac:picMkLst>
        </pc:picChg>
        <pc:picChg chg="add mod">
          <ac:chgData name="Hugo De Vincenz" userId="S::devincen@etud.insa-toulouse.fr::9147f480-3921-4164-a5a4-272499f06e69" providerId="AD" clId="Web-{7DDEDA53-C935-4C1D-9055-9EFFC04BD2B8}" dt="2021-04-15T14:13:03.840" v="266" actId="1076"/>
          <ac:picMkLst>
            <pc:docMk/>
            <pc:sldMk cId="3963108661" sldId="288"/>
            <ac:picMk id="16" creationId="{8382F375-48A8-40AD-9D18-43386978C361}"/>
          </ac:picMkLst>
        </pc:picChg>
        <pc:picChg chg="add mod">
          <ac:chgData name="Hugo De Vincenz" userId="S::devincen@etud.insa-toulouse.fr::9147f480-3921-4164-a5a4-272499f06e69" providerId="AD" clId="Web-{7DDEDA53-C935-4C1D-9055-9EFFC04BD2B8}" dt="2021-04-15T14:15:33.015" v="338" actId="1076"/>
          <ac:picMkLst>
            <pc:docMk/>
            <pc:sldMk cId="3963108661" sldId="288"/>
            <ac:picMk id="19" creationId="{C83A0FA4-7D2E-434D-8666-A1C3E2265CA0}"/>
          </ac:picMkLst>
        </pc:picChg>
        <pc:picChg chg="add del mod">
          <ac:chgData name="Hugo De Vincenz" userId="S::devincen@etud.insa-toulouse.fr::9147f480-3921-4164-a5a4-272499f06e69" providerId="AD" clId="Web-{7DDEDA53-C935-4C1D-9055-9EFFC04BD2B8}" dt="2021-04-15T14:15:42.594" v="340"/>
          <ac:picMkLst>
            <pc:docMk/>
            <pc:sldMk cId="3963108661" sldId="288"/>
            <ac:picMk id="20" creationId="{8AB56B95-EA6C-4595-8DF2-88C9F99CED29}"/>
          </ac:picMkLst>
        </pc:picChg>
        <pc:cxnChg chg="add del">
          <ac:chgData name="Hugo De Vincenz" userId="S::devincen@etud.insa-toulouse.fr::9147f480-3921-4164-a5a4-272499f06e69" providerId="AD" clId="Web-{7DDEDA53-C935-4C1D-9055-9EFFC04BD2B8}" dt="2021-04-15T13:46:13.664" v="74"/>
          <ac:cxnSpMkLst>
            <pc:docMk/>
            <pc:sldMk cId="3963108661" sldId="288"/>
            <ac:cxnSpMk id="9" creationId="{C2A83F83-BE2D-46B0-8DCD-76C730B6E669}"/>
          </ac:cxnSpMkLst>
        </pc:cxnChg>
        <pc:cxnChg chg="add mod">
          <ac:chgData name="Hugo De Vincenz" userId="S::devincen@etud.insa-toulouse.fr::9147f480-3921-4164-a5a4-272499f06e69" providerId="AD" clId="Web-{7DDEDA53-C935-4C1D-9055-9EFFC04BD2B8}" dt="2021-04-15T14:00:51.699" v="220" actId="1076"/>
          <ac:cxnSpMkLst>
            <pc:docMk/>
            <pc:sldMk cId="3963108661" sldId="288"/>
            <ac:cxnSpMk id="10" creationId="{0DE79CE4-2785-404F-9D1F-65472FF27193}"/>
          </ac:cxnSpMkLst>
        </pc:cxnChg>
      </pc:sldChg>
    </pc:docChg>
  </pc:docChgLst>
  <pc:docChgLst>
    <pc:chgData name="Utilisateur invité" userId="S::urn:spo:anon#d1e91499d65809d091346bf08347548a1ce7025e6b414c69ccaef5dad34980a0::" providerId="AD" clId="Web-{642DF682-08D8-0332-1906-77DCEA04E71A}"/>
    <pc:docChg chg="modSld">
      <pc:chgData name="Utilisateur invité" userId="S::urn:spo:anon#d1e91499d65809d091346bf08347548a1ce7025e6b414c69ccaef5dad34980a0::" providerId="AD" clId="Web-{642DF682-08D8-0332-1906-77DCEA04E71A}" dt="2021-05-04T21:38:22.418" v="1" actId="20577"/>
      <pc:docMkLst>
        <pc:docMk/>
      </pc:docMkLst>
      <pc:sldChg chg="modSp">
        <pc:chgData name="Utilisateur invité" userId="S::urn:spo:anon#d1e91499d65809d091346bf08347548a1ce7025e6b414c69ccaef5dad34980a0::" providerId="AD" clId="Web-{642DF682-08D8-0332-1906-77DCEA04E71A}" dt="2021-05-04T21:38:22.418" v="1" actId="20577"/>
        <pc:sldMkLst>
          <pc:docMk/>
          <pc:sldMk cId="845451121" sldId="268"/>
        </pc:sldMkLst>
        <pc:spChg chg="mod">
          <ac:chgData name="Utilisateur invité" userId="S::urn:spo:anon#d1e91499d65809d091346bf08347548a1ce7025e6b414c69ccaef5dad34980a0::" providerId="AD" clId="Web-{642DF682-08D8-0332-1906-77DCEA04E71A}" dt="2021-05-04T21:38:22.418" v="1" actId="20577"/>
          <ac:spMkLst>
            <pc:docMk/>
            <pc:sldMk cId="845451121" sldId="268"/>
            <ac:spMk id="23" creationId="{CBA14FB7-BD62-4158-9ACC-5B9CCEBFAD8C}"/>
          </ac:spMkLst>
        </pc:spChg>
      </pc:sldChg>
    </pc:docChg>
  </pc:docChgLst>
  <pc:docChgLst>
    <pc:chgData name="Elio Tognacca" userId="S::tognacca@etud.insa-toulouse.fr::7d81dc1c-eb42-4112-b953-fbd6cbec9ce0" providerId="AD" clId="Web-{A87B70B0-BC02-4F67-9C35-861D4A6904F9}"/>
    <pc:docChg chg="addSld modSld">
      <pc:chgData name="Elio Tognacca" userId="S::tognacca@etud.insa-toulouse.fr::7d81dc1c-eb42-4112-b953-fbd6cbec9ce0" providerId="AD" clId="Web-{A87B70B0-BC02-4F67-9C35-861D4A6904F9}" dt="2021-04-15T16:17:36.840" v="101"/>
      <pc:docMkLst>
        <pc:docMk/>
      </pc:docMkLst>
      <pc:sldChg chg="modSp">
        <pc:chgData name="Elio Tognacca" userId="S::tognacca@etud.insa-toulouse.fr::7d81dc1c-eb42-4112-b953-fbd6cbec9ce0" providerId="AD" clId="Web-{A87B70B0-BC02-4F67-9C35-861D4A6904F9}" dt="2021-04-15T15:53:52.577" v="1" actId="20577"/>
        <pc:sldMkLst>
          <pc:docMk/>
          <pc:sldMk cId="1727835877" sldId="271"/>
        </pc:sldMkLst>
        <pc:spChg chg="mod">
          <ac:chgData name="Elio Tognacca" userId="S::tognacca@etud.insa-toulouse.fr::7d81dc1c-eb42-4112-b953-fbd6cbec9ce0" providerId="AD" clId="Web-{A87B70B0-BC02-4F67-9C35-861D4A6904F9}" dt="2021-04-15T15:53:52.577" v="1" actId="20577"/>
          <ac:spMkLst>
            <pc:docMk/>
            <pc:sldMk cId="1727835877" sldId="271"/>
            <ac:spMk id="10" creationId="{2CC22988-8723-4246-831A-6A6A2A3D3EED}"/>
          </ac:spMkLst>
        </pc:spChg>
      </pc:sldChg>
      <pc:sldChg chg="modSp">
        <pc:chgData name="Elio Tognacca" userId="S::tognacca@etud.insa-toulouse.fr::7d81dc1c-eb42-4112-b953-fbd6cbec9ce0" providerId="AD" clId="Web-{A87B70B0-BC02-4F67-9C35-861D4A6904F9}" dt="2021-04-15T16:15:01.616" v="86" actId="20577"/>
        <pc:sldMkLst>
          <pc:docMk/>
          <pc:sldMk cId="3302927350" sldId="277"/>
        </pc:sldMkLst>
        <pc:spChg chg="mod">
          <ac:chgData name="Elio Tognacca" userId="S::tognacca@etud.insa-toulouse.fr::7d81dc1c-eb42-4112-b953-fbd6cbec9ce0" providerId="AD" clId="Web-{A87B70B0-BC02-4F67-9C35-861D4A6904F9}" dt="2021-04-15T16:15:01.616" v="86" actId="20577"/>
          <ac:spMkLst>
            <pc:docMk/>
            <pc:sldMk cId="3302927350" sldId="277"/>
            <ac:spMk id="5" creationId="{0E9AAA63-A925-4158-B93F-C4871D4256F1}"/>
          </ac:spMkLst>
        </pc:spChg>
      </pc:sldChg>
      <pc:sldChg chg="modSp">
        <pc:chgData name="Elio Tognacca" userId="S::tognacca@etud.insa-toulouse.fr::7d81dc1c-eb42-4112-b953-fbd6cbec9ce0" providerId="AD" clId="Web-{A87B70B0-BC02-4F67-9C35-861D4A6904F9}" dt="2021-04-15T15:54:40.594" v="5" actId="1076"/>
        <pc:sldMkLst>
          <pc:docMk/>
          <pc:sldMk cId="3634033747" sldId="278"/>
        </pc:sldMkLst>
        <pc:spChg chg="mod">
          <ac:chgData name="Elio Tognacca" userId="S::tognacca@etud.insa-toulouse.fr::7d81dc1c-eb42-4112-b953-fbd6cbec9ce0" providerId="AD" clId="Web-{A87B70B0-BC02-4F67-9C35-861D4A6904F9}" dt="2021-04-15T15:54:40.594" v="5" actId="1076"/>
          <ac:spMkLst>
            <pc:docMk/>
            <pc:sldMk cId="3634033747" sldId="278"/>
            <ac:spMk id="11" creationId="{01E4C9A9-E1DE-45BC-B58B-D4FD15EF3D60}"/>
          </ac:spMkLst>
        </pc:spChg>
        <pc:spChg chg="mod">
          <ac:chgData name="Elio Tognacca" userId="S::tognacca@etud.insa-toulouse.fr::7d81dc1c-eb42-4112-b953-fbd6cbec9ce0" providerId="AD" clId="Web-{A87B70B0-BC02-4F67-9C35-861D4A6904F9}" dt="2021-04-15T15:54:37.484" v="4" actId="1076"/>
          <ac:spMkLst>
            <pc:docMk/>
            <pc:sldMk cId="3634033747" sldId="278"/>
            <ac:spMk id="18" creationId="{EEA00FAC-9E6F-4E30-BE16-C4D77D9B8760}"/>
          </ac:spMkLst>
        </pc:spChg>
        <pc:cxnChg chg="mod">
          <ac:chgData name="Elio Tognacca" userId="S::tognacca@etud.insa-toulouse.fr::7d81dc1c-eb42-4112-b953-fbd6cbec9ce0" providerId="AD" clId="Web-{A87B70B0-BC02-4F67-9C35-861D4A6904F9}" dt="2021-04-15T15:54:35.406" v="3" actId="1076"/>
          <ac:cxnSpMkLst>
            <pc:docMk/>
            <pc:sldMk cId="3634033747" sldId="278"/>
            <ac:cxnSpMk id="17" creationId="{B1D2A35C-88C6-4195-BA23-22CF5893B389}"/>
          </ac:cxnSpMkLst>
        </pc:cxnChg>
      </pc:sldChg>
      <pc:sldChg chg="modSp">
        <pc:chgData name="Elio Tognacca" userId="S::tognacca@etud.insa-toulouse.fr::7d81dc1c-eb42-4112-b953-fbd6cbec9ce0" providerId="AD" clId="Web-{A87B70B0-BC02-4F67-9C35-861D4A6904F9}" dt="2021-04-15T15:59:54.666" v="38" actId="1076"/>
        <pc:sldMkLst>
          <pc:docMk/>
          <pc:sldMk cId="1606766531" sldId="280"/>
        </pc:sldMkLst>
        <pc:spChg chg="mod">
          <ac:chgData name="Elio Tognacca" userId="S::tognacca@etud.insa-toulouse.fr::7d81dc1c-eb42-4112-b953-fbd6cbec9ce0" providerId="AD" clId="Web-{A87B70B0-BC02-4F67-9C35-861D4A6904F9}" dt="2021-04-15T15:59:54.666" v="38" actId="1076"/>
          <ac:spMkLst>
            <pc:docMk/>
            <pc:sldMk cId="1606766531" sldId="280"/>
            <ac:spMk id="2" creationId="{D3FE4D3C-5249-4BAF-8E8D-7332692A2CF5}"/>
          </ac:spMkLst>
        </pc:spChg>
        <pc:spChg chg="mod">
          <ac:chgData name="Elio Tognacca" userId="S::tognacca@etud.insa-toulouse.fr::7d81dc1c-eb42-4112-b953-fbd6cbec9ce0" providerId="AD" clId="Web-{A87B70B0-BC02-4F67-9C35-861D4A6904F9}" dt="2021-04-15T15:59:35.915" v="31" actId="1076"/>
          <ac:spMkLst>
            <pc:docMk/>
            <pc:sldMk cId="1606766531" sldId="280"/>
            <ac:spMk id="8" creationId="{838B341E-FD10-4A71-AC06-A94C3FBB758D}"/>
          </ac:spMkLst>
        </pc:spChg>
        <pc:picChg chg="mod">
          <ac:chgData name="Elio Tognacca" userId="S::tognacca@etud.insa-toulouse.fr::7d81dc1c-eb42-4112-b953-fbd6cbec9ce0" providerId="AD" clId="Web-{A87B70B0-BC02-4F67-9C35-861D4A6904F9}" dt="2021-04-15T15:59:48.056" v="37" actId="1076"/>
          <ac:picMkLst>
            <pc:docMk/>
            <pc:sldMk cId="1606766531" sldId="280"/>
            <ac:picMk id="3" creationId="{193A0510-3286-4DFD-AD9A-066646EE0B72}"/>
          </ac:picMkLst>
        </pc:picChg>
      </pc:sldChg>
      <pc:sldChg chg="addSp delSp modSp">
        <pc:chgData name="Elio Tognacca" userId="S::tognacca@etud.insa-toulouse.fr::7d81dc1c-eb42-4112-b953-fbd6cbec9ce0" providerId="AD" clId="Web-{A87B70B0-BC02-4F67-9C35-861D4A6904F9}" dt="2021-04-15T16:15:48.242" v="99"/>
        <pc:sldMkLst>
          <pc:docMk/>
          <pc:sldMk cId="783421073" sldId="284"/>
        </pc:sldMkLst>
        <pc:spChg chg="add">
          <ac:chgData name="Elio Tognacca" userId="S::tognacca@etud.insa-toulouse.fr::7d81dc1c-eb42-4112-b953-fbd6cbec9ce0" providerId="AD" clId="Web-{A87B70B0-BC02-4F67-9C35-861D4A6904F9}" dt="2021-04-15T16:00:25.011" v="39"/>
          <ac:spMkLst>
            <pc:docMk/>
            <pc:sldMk cId="783421073" sldId="284"/>
            <ac:spMk id="2" creationId="{9D82698F-8F40-406E-942C-C26AED5BAA47}"/>
          </ac:spMkLst>
        </pc:spChg>
        <pc:picChg chg="add del mod">
          <ac:chgData name="Elio Tognacca" userId="S::tognacca@etud.insa-toulouse.fr::7d81dc1c-eb42-4112-b953-fbd6cbec9ce0" providerId="AD" clId="Web-{A87B70B0-BC02-4F67-9C35-861D4A6904F9}" dt="2021-04-15T16:12:02.454" v="61"/>
          <ac:picMkLst>
            <pc:docMk/>
            <pc:sldMk cId="783421073" sldId="284"/>
            <ac:picMk id="3" creationId="{02793CA7-C6B6-4638-B68E-A82C1CB5BD89}"/>
          </ac:picMkLst>
        </pc:picChg>
        <pc:picChg chg="add mod">
          <ac:chgData name="Elio Tognacca" userId="S::tognacca@etud.insa-toulouse.fr::7d81dc1c-eb42-4112-b953-fbd6cbec9ce0" providerId="AD" clId="Web-{A87B70B0-BC02-4F67-9C35-861D4A6904F9}" dt="2021-04-15T16:13:00.815" v="73" actId="1076"/>
          <ac:picMkLst>
            <pc:docMk/>
            <pc:sldMk cId="783421073" sldId="284"/>
            <ac:picMk id="5" creationId="{BA888286-D8DA-4764-BEB5-4D0EE42013A6}"/>
          </ac:picMkLst>
        </pc:picChg>
        <pc:picChg chg="del mod">
          <ac:chgData name="Elio Tognacca" userId="S::tognacca@etud.insa-toulouse.fr::7d81dc1c-eb42-4112-b953-fbd6cbec9ce0" providerId="AD" clId="Web-{A87B70B0-BC02-4F67-9C35-861D4A6904F9}" dt="2021-04-15T16:09:41.169" v="55"/>
          <ac:picMkLst>
            <pc:docMk/>
            <pc:sldMk cId="783421073" sldId="284"/>
            <ac:picMk id="6" creationId="{1631E5A0-A7C4-4F10-865C-13EA01ABB6CC}"/>
          </ac:picMkLst>
        </pc:picChg>
        <pc:picChg chg="del">
          <ac:chgData name="Elio Tognacca" userId="S::tognacca@etud.insa-toulouse.fr::7d81dc1c-eb42-4112-b953-fbd6cbec9ce0" providerId="AD" clId="Web-{A87B70B0-BC02-4F67-9C35-861D4A6904F9}" dt="2021-04-15T15:58:32.741" v="13"/>
          <ac:picMkLst>
            <pc:docMk/>
            <pc:sldMk cId="783421073" sldId="284"/>
            <ac:picMk id="8" creationId="{3291DA7B-A1FA-4ADF-9746-E747CF3CC19A}"/>
          </ac:picMkLst>
        </pc:picChg>
        <pc:picChg chg="del mod">
          <ac:chgData name="Elio Tognacca" userId="S::tognacca@etud.insa-toulouse.fr::7d81dc1c-eb42-4112-b953-fbd6cbec9ce0" providerId="AD" clId="Web-{A87B70B0-BC02-4F67-9C35-861D4A6904F9}" dt="2021-04-15T15:58:31.554" v="12"/>
          <ac:picMkLst>
            <pc:docMk/>
            <pc:sldMk cId="783421073" sldId="284"/>
            <ac:picMk id="9" creationId="{F16E3F07-0F6F-4DEE-B715-5678F52B10CE}"/>
          </ac:picMkLst>
        </pc:picChg>
        <pc:picChg chg="mod modCrop">
          <ac:chgData name="Elio Tognacca" userId="S::tognacca@etud.insa-toulouse.fr::7d81dc1c-eb42-4112-b953-fbd6cbec9ce0" providerId="AD" clId="Web-{A87B70B0-BC02-4F67-9C35-861D4A6904F9}" dt="2021-04-15T16:15:48.242" v="99"/>
          <ac:picMkLst>
            <pc:docMk/>
            <pc:sldMk cId="783421073" sldId="284"/>
            <ac:picMk id="11" creationId="{9C6C135E-2A7C-4955-9BF4-B36BCB7FC3F6}"/>
          </ac:picMkLst>
        </pc:picChg>
      </pc:sldChg>
      <pc:sldChg chg="addSp delSp modSp add replId">
        <pc:chgData name="Elio Tognacca" userId="S::tognacca@etud.insa-toulouse.fr::7d81dc1c-eb42-4112-b953-fbd6cbec9ce0" providerId="AD" clId="Web-{A87B70B0-BC02-4F67-9C35-861D4A6904F9}" dt="2021-04-15T16:09:27.496" v="54" actId="14100"/>
        <pc:sldMkLst>
          <pc:docMk/>
          <pc:sldMk cId="449818099" sldId="289"/>
        </pc:sldMkLst>
        <pc:spChg chg="add">
          <ac:chgData name="Elio Tognacca" userId="S::tognacca@etud.insa-toulouse.fr::7d81dc1c-eb42-4112-b953-fbd6cbec9ce0" providerId="AD" clId="Web-{A87B70B0-BC02-4F67-9C35-861D4A6904F9}" dt="2021-04-15T16:00:37.605" v="43"/>
          <ac:spMkLst>
            <pc:docMk/>
            <pc:sldMk cId="449818099" sldId="289"/>
            <ac:spMk id="3" creationId="{4057BE8B-F7C9-4BEF-8C47-02AC79ABBFAC}"/>
          </ac:spMkLst>
        </pc:spChg>
        <pc:picChg chg="add del mod">
          <ac:chgData name="Elio Tognacca" userId="S::tognacca@etud.insa-toulouse.fr::7d81dc1c-eb42-4112-b953-fbd6cbec9ce0" providerId="AD" clId="Web-{A87B70B0-BC02-4F67-9C35-861D4A6904F9}" dt="2021-04-15T16:08:38.167" v="47"/>
          <ac:picMkLst>
            <pc:docMk/>
            <pc:sldMk cId="449818099" sldId="289"/>
            <ac:picMk id="2" creationId="{046FCCCE-E3B3-4954-8216-6A9119AF013B}"/>
          </ac:picMkLst>
        </pc:picChg>
        <pc:picChg chg="add mod">
          <ac:chgData name="Elio Tognacca" userId="S::tognacca@etud.insa-toulouse.fr::7d81dc1c-eb42-4112-b953-fbd6cbec9ce0" providerId="AD" clId="Web-{A87B70B0-BC02-4F67-9C35-861D4A6904F9}" dt="2021-04-15T16:09:27.496" v="54" actId="14100"/>
          <ac:picMkLst>
            <pc:docMk/>
            <pc:sldMk cId="449818099" sldId="289"/>
            <ac:picMk id="5" creationId="{650F1311-5E05-4389-9F71-E237DF40BFC4}"/>
          </ac:picMkLst>
        </pc:picChg>
        <pc:picChg chg="del">
          <ac:chgData name="Elio Tognacca" userId="S::tognacca@etud.insa-toulouse.fr::7d81dc1c-eb42-4112-b953-fbd6cbec9ce0" providerId="AD" clId="Web-{A87B70B0-BC02-4F67-9C35-861D4A6904F9}" dt="2021-04-15T15:56:43.644" v="8"/>
          <ac:picMkLst>
            <pc:docMk/>
            <pc:sldMk cId="449818099" sldId="289"/>
            <ac:picMk id="6" creationId="{1631E5A0-A7C4-4F10-865C-13EA01ABB6CC}"/>
          </ac:picMkLst>
        </pc:picChg>
        <pc:picChg chg="add mod">
          <ac:chgData name="Elio Tognacca" userId="S::tognacca@etud.insa-toulouse.fr::7d81dc1c-eb42-4112-b953-fbd6cbec9ce0" providerId="AD" clId="Web-{A87B70B0-BC02-4F67-9C35-861D4A6904F9}" dt="2021-04-15T16:09:23.199" v="52" actId="14100"/>
          <ac:picMkLst>
            <pc:docMk/>
            <pc:sldMk cId="449818099" sldId="289"/>
            <ac:picMk id="7" creationId="{CC7027B4-17DB-4D7C-851E-4DC4A8EAC2A5}"/>
          </ac:picMkLst>
        </pc:picChg>
        <pc:picChg chg="del">
          <ac:chgData name="Elio Tognacca" userId="S::tognacca@etud.insa-toulouse.fr::7d81dc1c-eb42-4112-b953-fbd6cbec9ce0" providerId="AD" clId="Web-{A87B70B0-BC02-4F67-9C35-861D4A6904F9}" dt="2021-04-15T15:56:44.082" v="9"/>
          <ac:picMkLst>
            <pc:docMk/>
            <pc:sldMk cId="449818099" sldId="289"/>
            <ac:picMk id="8" creationId="{3291DA7B-A1FA-4ADF-9746-E747CF3CC19A}"/>
          </ac:picMkLst>
        </pc:picChg>
        <pc:picChg chg="del">
          <ac:chgData name="Elio Tognacca" userId="S::tognacca@etud.insa-toulouse.fr::7d81dc1c-eb42-4112-b953-fbd6cbec9ce0" providerId="AD" clId="Web-{A87B70B0-BC02-4F67-9C35-861D4A6904F9}" dt="2021-04-15T15:56:44.551" v="10"/>
          <ac:picMkLst>
            <pc:docMk/>
            <pc:sldMk cId="449818099" sldId="289"/>
            <ac:picMk id="9" creationId="{F16E3F07-0F6F-4DEE-B715-5678F52B10CE}"/>
          </ac:picMkLst>
        </pc:picChg>
        <pc:picChg chg="del">
          <ac:chgData name="Elio Tognacca" userId="S::tognacca@etud.insa-toulouse.fr::7d81dc1c-eb42-4112-b953-fbd6cbec9ce0" providerId="AD" clId="Web-{A87B70B0-BC02-4F67-9C35-861D4A6904F9}" dt="2021-04-15T15:56:43.176" v="7"/>
          <ac:picMkLst>
            <pc:docMk/>
            <pc:sldMk cId="449818099" sldId="289"/>
            <ac:picMk id="11" creationId="{9C6C135E-2A7C-4955-9BF4-B36BCB7FC3F6}"/>
          </ac:picMkLst>
        </pc:picChg>
      </pc:sldChg>
      <pc:sldChg chg="delSp modSp add replId">
        <pc:chgData name="Elio Tognacca" userId="S::tognacca@etud.insa-toulouse.fr::7d81dc1c-eb42-4112-b953-fbd6cbec9ce0" providerId="AD" clId="Web-{A87B70B0-BC02-4F67-9C35-861D4A6904F9}" dt="2021-04-15T16:15:10.085" v="97" actId="20577"/>
        <pc:sldMkLst>
          <pc:docMk/>
          <pc:sldMk cId="255874079" sldId="290"/>
        </pc:sldMkLst>
        <pc:spChg chg="mod">
          <ac:chgData name="Elio Tognacca" userId="S::tognacca@etud.insa-toulouse.fr::7d81dc1c-eb42-4112-b953-fbd6cbec9ce0" providerId="AD" clId="Web-{A87B70B0-BC02-4F67-9C35-861D4A6904F9}" dt="2021-04-15T16:15:10.085" v="97" actId="20577"/>
          <ac:spMkLst>
            <pc:docMk/>
            <pc:sldMk cId="255874079" sldId="290"/>
            <ac:spMk id="3" creationId="{4057BE8B-F7C9-4BEF-8C47-02AC79ABBFAC}"/>
          </ac:spMkLst>
        </pc:spChg>
        <pc:picChg chg="del">
          <ac:chgData name="Elio Tognacca" userId="S::tognacca@etud.insa-toulouse.fr::7d81dc1c-eb42-4112-b953-fbd6cbec9ce0" providerId="AD" clId="Web-{A87B70B0-BC02-4F67-9C35-861D4A6904F9}" dt="2021-04-15T16:14:10.271" v="75"/>
          <ac:picMkLst>
            <pc:docMk/>
            <pc:sldMk cId="255874079" sldId="290"/>
            <ac:picMk id="5" creationId="{650F1311-5E05-4389-9F71-E237DF40BFC4}"/>
          </ac:picMkLst>
        </pc:picChg>
        <pc:picChg chg="del">
          <ac:chgData name="Elio Tognacca" userId="S::tognacca@etud.insa-toulouse.fr::7d81dc1c-eb42-4112-b953-fbd6cbec9ce0" providerId="AD" clId="Web-{A87B70B0-BC02-4F67-9C35-861D4A6904F9}" dt="2021-04-15T16:14:10.724" v="76"/>
          <ac:picMkLst>
            <pc:docMk/>
            <pc:sldMk cId="255874079" sldId="290"/>
            <ac:picMk id="7" creationId="{CC7027B4-17DB-4D7C-851E-4DC4A8EAC2A5}"/>
          </ac:picMkLst>
        </pc:picChg>
      </pc:sldChg>
      <pc:sldChg chg="add replId">
        <pc:chgData name="Elio Tognacca" userId="S::tognacca@etud.insa-toulouse.fr::7d81dc1c-eb42-4112-b953-fbd6cbec9ce0" providerId="AD" clId="Web-{A87B70B0-BC02-4F67-9C35-861D4A6904F9}" dt="2021-04-15T16:17:34.886" v="100"/>
        <pc:sldMkLst>
          <pc:docMk/>
          <pc:sldMk cId="182858733" sldId="291"/>
        </pc:sldMkLst>
      </pc:sldChg>
      <pc:sldChg chg="add replId">
        <pc:chgData name="Elio Tognacca" userId="S::tognacca@etud.insa-toulouse.fr::7d81dc1c-eb42-4112-b953-fbd6cbec9ce0" providerId="AD" clId="Web-{A87B70B0-BC02-4F67-9C35-861D4A6904F9}" dt="2021-04-15T16:17:36.840" v="101"/>
        <pc:sldMkLst>
          <pc:docMk/>
          <pc:sldMk cId="3451407669" sldId="292"/>
        </pc:sldMkLst>
      </pc:sldChg>
    </pc:docChg>
  </pc:docChgLst>
  <pc:docChgLst>
    <pc:chgData name="Ludovic FERRANDI" userId="e47aa821-b978-4087-99fd-991fe6578897" providerId="ADAL" clId="{AF0072DB-C014-48D2-9233-E93D9C0064B1}"/>
    <pc:docChg chg="undo custSel addSld modSld">
      <pc:chgData name="Ludovic FERRANDI" userId="e47aa821-b978-4087-99fd-991fe6578897" providerId="ADAL" clId="{AF0072DB-C014-48D2-9233-E93D9C0064B1}" dt="2021-04-16T08:32:56.592" v="243" actId="6549"/>
      <pc:docMkLst>
        <pc:docMk/>
      </pc:docMkLst>
      <pc:sldChg chg="delSp mod">
        <pc:chgData name="Ludovic FERRANDI" userId="e47aa821-b978-4087-99fd-991fe6578897" providerId="ADAL" clId="{AF0072DB-C014-48D2-9233-E93D9C0064B1}" dt="2021-04-15T20:20:13.784" v="26" actId="478"/>
        <pc:sldMkLst>
          <pc:docMk/>
          <pc:sldMk cId="4204499387" sldId="257"/>
        </pc:sldMkLst>
        <pc:spChg chg="del">
          <ac:chgData name="Ludovic FERRANDI" userId="e47aa821-b978-4087-99fd-991fe6578897" providerId="ADAL" clId="{AF0072DB-C014-48D2-9233-E93D9C0064B1}" dt="2021-04-15T20:20:11.719" v="25" actId="478"/>
          <ac:spMkLst>
            <pc:docMk/>
            <pc:sldMk cId="4204499387" sldId="257"/>
            <ac:spMk id="10" creationId="{61D38131-2548-48F1-A8C1-50D429CEE125}"/>
          </ac:spMkLst>
        </pc:spChg>
        <pc:picChg chg="del">
          <ac:chgData name="Ludovic FERRANDI" userId="e47aa821-b978-4087-99fd-991fe6578897" providerId="ADAL" clId="{AF0072DB-C014-48D2-9233-E93D9C0064B1}" dt="2021-04-15T20:20:13.784" v="26" actId="478"/>
          <ac:picMkLst>
            <pc:docMk/>
            <pc:sldMk cId="4204499387" sldId="257"/>
            <ac:picMk id="2" creationId="{C5787819-7435-4949-B39A-D03B8AC13575}"/>
          </ac:picMkLst>
        </pc:picChg>
      </pc:sldChg>
      <pc:sldChg chg="addSp modSp mod">
        <pc:chgData name="Ludovic FERRANDI" userId="e47aa821-b978-4087-99fd-991fe6578897" providerId="ADAL" clId="{AF0072DB-C014-48D2-9233-E93D9C0064B1}" dt="2021-04-16T08:28:20.758" v="149" actId="20577"/>
        <pc:sldMkLst>
          <pc:docMk/>
          <pc:sldMk cId="3238365055" sldId="258"/>
        </pc:sldMkLst>
        <pc:spChg chg="add mod">
          <ac:chgData name="Ludovic FERRANDI" userId="e47aa821-b978-4087-99fd-991fe6578897" providerId="ADAL" clId="{AF0072DB-C014-48D2-9233-E93D9C0064B1}" dt="2021-04-16T08:28:20.758" v="149" actId="20577"/>
          <ac:spMkLst>
            <pc:docMk/>
            <pc:sldMk cId="3238365055" sldId="258"/>
            <ac:spMk id="22" creationId="{88B8CA40-33F3-471F-9722-FCC202A4CA4C}"/>
          </ac:spMkLst>
        </pc:spChg>
        <pc:grpChg chg="mod">
          <ac:chgData name="Ludovic FERRANDI" userId="e47aa821-b978-4087-99fd-991fe6578897" providerId="ADAL" clId="{AF0072DB-C014-48D2-9233-E93D9C0064B1}" dt="2021-04-09T14:25:29.458" v="5" actId="1076"/>
          <ac:grpSpMkLst>
            <pc:docMk/>
            <pc:sldMk cId="3238365055" sldId="258"/>
            <ac:grpSpMk id="53" creationId="{69EE130A-96B6-4ED2-83D1-840282F92890}"/>
          </ac:grpSpMkLst>
        </pc:grpChg>
      </pc:sldChg>
      <pc:sldChg chg="addSp modSp mod">
        <pc:chgData name="Ludovic FERRANDI" userId="e47aa821-b978-4087-99fd-991fe6578897" providerId="ADAL" clId="{AF0072DB-C014-48D2-9233-E93D9C0064B1}" dt="2021-04-16T08:27:27.625" v="123" actId="1076"/>
        <pc:sldMkLst>
          <pc:docMk/>
          <pc:sldMk cId="1771235156" sldId="260"/>
        </pc:sldMkLst>
        <pc:spChg chg="add mod">
          <ac:chgData name="Ludovic FERRANDI" userId="e47aa821-b978-4087-99fd-991fe6578897" providerId="ADAL" clId="{AF0072DB-C014-48D2-9233-E93D9C0064B1}" dt="2021-04-16T08:27:27.625" v="123" actId="1076"/>
          <ac:spMkLst>
            <pc:docMk/>
            <pc:sldMk cId="1771235156" sldId="260"/>
            <ac:spMk id="7" creationId="{D2DE7737-7FF9-4635-A583-50102C085E3D}"/>
          </ac:spMkLst>
        </pc:spChg>
      </pc:sldChg>
      <pc:sldChg chg="addSp modSp mod">
        <pc:chgData name="Ludovic FERRANDI" userId="e47aa821-b978-4087-99fd-991fe6578897" providerId="ADAL" clId="{AF0072DB-C014-48D2-9233-E93D9C0064B1}" dt="2021-04-16T08:28:25.734" v="151" actId="20577"/>
        <pc:sldMkLst>
          <pc:docMk/>
          <pc:sldMk cId="1486205593" sldId="261"/>
        </pc:sldMkLst>
        <pc:spChg chg="add mod">
          <ac:chgData name="Ludovic FERRANDI" userId="e47aa821-b978-4087-99fd-991fe6578897" providerId="ADAL" clId="{AF0072DB-C014-48D2-9233-E93D9C0064B1}" dt="2021-04-16T08:28:25.734" v="151" actId="20577"/>
          <ac:spMkLst>
            <pc:docMk/>
            <pc:sldMk cId="1486205593" sldId="261"/>
            <ac:spMk id="25" creationId="{39B31AC7-2C4B-47EB-B980-354120FBB855}"/>
          </ac:spMkLst>
        </pc:spChg>
      </pc:sldChg>
      <pc:sldChg chg="addSp modSp mod">
        <pc:chgData name="Ludovic FERRANDI" userId="e47aa821-b978-4087-99fd-991fe6578897" providerId="ADAL" clId="{AF0072DB-C014-48D2-9233-E93D9C0064B1}" dt="2021-04-16T08:28:30.426" v="153" actId="20577"/>
        <pc:sldMkLst>
          <pc:docMk/>
          <pc:sldMk cId="342913821" sldId="262"/>
        </pc:sldMkLst>
        <pc:spChg chg="add mod">
          <ac:chgData name="Ludovic FERRANDI" userId="e47aa821-b978-4087-99fd-991fe6578897" providerId="ADAL" clId="{AF0072DB-C014-48D2-9233-E93D9C0064B1}" dt="2021-04-16T08:28:30.426" v="153" actId="20577"/>
          <ac:spMkLst>
            <pc:docMk/>
            <pc:sldMk cId="342913821" sldId="262"/>
            <ac:spMk id="27" creationId="{F145853C-0230-4A9F-BFF9-90D752CB9505}"/>
          </ac:spMkLst>
        </pc:spChg>
      </pc:sldChg>
      <pc:sldChg chg="addSp modSp mod modNotesTx">
        <pc:chgData name="Ludovic FERRANDI" userId="e47aa821-b978-4087-99fd-991fe6578897" providerId="ADAL" clId="{AF0072DB-C014-48D2-9233-E93D9C0064B1}" dt="2021-04-16T08:32:03.846" v="226" actId="6549"/>
        <pc:sldMkLst>
          <pc:docMk/>
          <pc:sldMk cId="931445278" sldId="264"/>
        </pc:sldMkLst>
        <pc:spChg chg="add mod">
          <ac:chgData name="Ludovic FERRANDI" userId="e47aa821-b978-4087-99fd-991fe6578897" providerId="ADAL" clId="{AF0072DB-C014-48D2-9233-E93D9C0064B1}" dt="2021-04-16T08:29:15.958" v="179" actId="14100"/>
          <ac:spMkLst>
            <pc:docMk/>
            <pc:sldMk cId="931445278" sldId="264"/>
            <ac:spMk id="22" creationId="{453FEA86-315F-4510-9EB9-DD6624C61F5F}"/>
          </ac:spMkLst>
        </pc:spChg>
      </pc:sldChg>
      <pc:sldChg chg="addSp modSp mod">
        <pc:chgData name="Ludovic FERRANDI" userId="e47aa821-b978-4087-99fd-991fe6578897" providerId="ADAL" clId="{AF0072DB-C014-48D2-9233-E93D9C0064B1}" dt="2021-04-16T08:29:09.689" v="175" actId="14100"/>
        <pc:sldMkLst>
          <pc:docMk/>
          <pc:sldMk cId="3705483415" sldId="265"/>
        </pc:sldMkLst>
        <pc:spChg chg="add mod">
          <ac:chgData name="Ludovic FERRANDI" userId="e47aa821-b978-4087-99fd-991fe6578897" providerId="ADAL" clId="{AF0072DB-C014-48D2-9233-E93D9C0064B1}" dt="2021-04-16T08:29:09.689" v="175" actId="14100"/>
          <ac:spMkLst>
            <pc:docMk/>
            <pc:sldMk cId="3705483415" sldId="265"/>
            <ac:spMk id="55" creationId="{53AE9C80-D478-488E-9256-8E82BBC0BD56}"/>
          </ac:spMkLst>
        </pc:spChg>
      </pc:sldChg>
      <pc:sldChg chg="addSp modSp mod modNotesTx">
        <pc:chgData name="Ludovic FERRANDI" userId="e47aa821-b978-4087-99fd-991fe6578897" providerId="ADAL" clId="{AF0072DB-C014-48D2-9233-E93D9C0064B1}" dt="2021-04-16T08:31:58.409" v="225" actId="6549"/>
        <pc:sldMkLst>
          <pc:docMk/>
          <pc:sldMk cId="605082540" sldId="266"/>
        </pc:sldMkLst>
        <pc:spChg chg="add mod">
          <ac:chgData name="Ludovic FERRANDI" userId="e47aa821-b978-4087-99fd-991fe6578897" providerId="ADAL" clId="{AF0072DB-C014-48D2-9233-E93D9C0064B1}" dt="2021-04-16T08:29:04.127" v="171" actId="14100"/>
          <ac:spMkLst>
            <pc:docMk/>
            <pc:sldMk cId="605082540" sldId="266"/>
            <ac:spMk id="22" creationId="{120E209D-27FB-4224-A942-D37A66016143}"/>
          </ac:spMkLst>
        </pc:spChg>
        <pc:picChg chg="add mod">
          <ac:chgData name="Ludovic FERRANDI" userId="e47aa821-b978-4087-99fd-991fe6578897" providerId="ADAL" clId="{AF0072DB-C014-48D2-9233-E93D9C0064B1}" dt="2021-04-15T20:29:29.675" v="29" actId="1076"/>
          <ac:picMkLst>
            <pc:docMk/>
            <pc:sldMk cId="605082540" sldId="266"/>
            <ac:picMk id="3" creationId="{F9F9EAC8-3EE8-4FD0-98D9-E040D40E0B1E}"/>
          </ac:picMkLst>
        </pc:picChg>
      </pc:sldChg>
      <pc:sldChg chg="addSp modSp mod modNotesTx">
        <pc:chgData name="Ludovic FERRANDI" userId="e47aa821-b978-4087-99fd-991fe6578897" providerId="ADAL" clId="{AF0072DB-C014-48D2-9233-E93D9C0064B1}" dt="2021-04-16T08:31:51.157" v="222" actId="6549"/>
        <pc:sldMkLst>
          <pc:docMk/>
          <pc:sldMk cId="1269742597" sldId="267"/>
        </pc:sldMkLst>
        <pc:spChg chg="add mod">
          <ac:chgData name="Ludovic FERRANDI" userId="e47aa821-b978-4087-99fd-991fe6578897" providerId="ADAL" clId="{AF0072DB-C014-48D2-9233-E93D9C0064B1}" dt="2021-04-16T08:28:46.982" v="161" actId="20577"/>
          <ac:spMkLst>
            <pc:docMk/>
            <pc:sldMk cId="1269742597" sldId="267"/>
            <ac:spMk id="26" creationId="{E888644B-5DE0-419B-A4DD-978837876362}"/>
          </ac:spMkLst>
        </pc:spChg>
        <pc:grpChg chg="mod">
          <ac:chgData name="Ludovic FERRANDI" userId="e47aa821-b978-4087-99fd-991fe6578897" providerId="ADAL" clId="{AF0072DB-C014-48D2-9233-E93D9C0064B1}" dt="2021-04-14T14:58:33.008" v="17" actId="1076"/>
          <ac:grpSpMkLst>
            <pc:docMk/>
            <pc:sldMk cId="1269742597" sldId="267"/>
            <ac:grpSpMk id="31" creationId="{9E5DA6E9-7BFF-4D41-AAC5-FEAC925D9E20}"/>
          </ac:grpSpMkLst>
        </pc:grpChg>
      </pc:sldChg>
      <pc:sldChg chg="addSp modSp mod modNotesTx">
        <pc:chgData name="Ludovic FERRANDI" userId="e47aa821-b978-4087-99fd-991fe6578897" providerId="ADAL" clId="{AF0072DB-C014-48D2-9233-E93D9C0064B1}" dt="2021-04-16T08:31:47.930" v="221" actId="6549"/>
        <pc:sldMkLst>
          <pc:docMk/>
          <pc:sldMk cId="845451121" sldId="268"/>
        </pc:sldMkLst>
        <pc:spChg chg="add mod">
          <ac:chgData name="Ludovic FERRANDI" userId="e47aa821-b978-4087-99fd-991fe6578897" providerId="ADAL" clId="{AF0072DB-C014-48D2-9233-E93D9C0064B1}" dt="2021-04-16T08:28:43.679" v="159" actId="20577"/>
          <ac:spMkLst>
            <pc:docMk/>
            <pc:sldMk cId="845451121" sldId="268"/>
            <ac:spMk id="29" creationId="{6EFA64FD-2E05-4C77-B420-43BCF1E7F5D2}"/>
          </ac:spMkLst>
        </pc:spChg>
      </pc:sldChg>
      <pc:sldChg chg="addSp modSp mod modNotesTx">
        <pc:chgData name="Ludovic FERRANDI" userId="e47aa821-b978-4087-99fd-991fe6578897" providerId="ADAL" clId="{AF0072DB-C014-48D2-9233-E93D9C0064B1}" dt="2021-04-16T08:31:44.276" v="220" actId="6549"/>
        <pc:sldMkLst>
          <pc:docMk/>
          <pc:sldMk cId="3047319964" sldId="269"/>
        </pc:sldMkLst>
        <pc:spChg chg="add mod">
          <ac:chgData name="Ludovic FERRANDI" userId="e47aa821-b978-4087-99fd-991fe6578897" providerId="ADAL" clId="{AF0072DB-C014-48D2-9233-E93D9C0064B1}" dt="2021-04-16T08:28:39.707" v="157" actId="20577"/>
          <ac:spMkLst>
            <pc:docMk/>
            <pc:sldMk cId="3047319964" sldId="269"/>
            <ac:spMk id="21" creationId="{F0624724-2665-4606-ADCB-F7E7A4A8EE08}"/>
          </ac:spMkLst>
        </pc:spChg>
      </pc:sldChg>
      <pc:sldChg chg="addSp modSp mod">
        <pc:chgData name="Ludovic FERRANDI" userId="e47aa821-b978-4087-99fd-991fe6578897" providerId="ADAL" clId="{AF0072DB-C014-48D2-9233-E93D9C0064B1}" dt="2021-04-16T08:28:35.415" v="155" actId="20577"/>
        <pc:sldMkLst>
          <pc:docMk/>
          <pc:sldMk cId="2401883745" sldId="270"/>
        </pc:sldMkLst>
        <pc:spChg chg="add mod">
          <ac:chgData name="Ludovic FERRANDI" userId="e47aa821-b978-4087-99fd-991fe6578897" providerId="ADAL" clId="{AF0072DB-C014-48D2-9233-E93D9C0064B1}" dt="2021-04-16T08:28:35.415" v="155" actId="20577"/>
          <ac:spMkLst>
            <pc:docMk/>
            <pc:sldMk cId="2401883745" sldId="270"/>
            <ac:spMk id="27" creationId="{0EF246FE-94D4-41F3-91CB-7430C539F7C9}"/>
          </ac:spMkLst>
        </pc:spChg>
      </pc:sldChg>
      <pc:sldChg chg="addSp modSp mod modNotesTx">
        <pc:chgData name="Ludovic FERRANDI" userId="e47aa821-b978-4087-99fd-991fe6578897" providerId="ADAL" clId="{AF0072DB-C014-48D2-9233-E93D9C0064B1}" dt="2021-04-16T08:32:06.584" v="227" actId="6549"/>
        <pc:sldMkLst>
          <pc:docMk/>
          <pc:sldMk cId="1727835877" sldId="271"/>
        </pc:sldMkLst>
        <pc:spChg chg="add mod">
          <ac:chgData name="Ludovic FERRANDI" userId="e47aa821-b978-4087-99fd-991fe6578897" providerId="ADAL" clId="{AF0072DB-C014-48D2-9233-E93D9C0064B1}" dt="2021-04-16T08:29:23.534" v="183" actId="14100"/>
          <ac:spMkLst>
            <pc:docMk/>
            <pc:sldMk cId="1727835877" sldId="271"/>
            <ac:spMk id="7" creationId="{F13848F4-4F20-4D13-AC2C-0D256B0850A5}"/>
          </ac:spMkLst>
        </pc:spChg>
      </pc:sldChg>
      <pc:sldChg chg="addSp delSp modSp mod modNotesTx">
        <pc:chgData name="Ludovic FERRANDI" userId="e47aa821-b978-4087-99fd-991fe6578897" providerId="ADAL" clId="{AF0072DB-C014-48D2-9233-E93D9C0064B1}" dt="2021-04-16T08:32:36.442" v="238" actId="6549"/>
        <pc:sldMkLst>
          <pc:docMk/>
          <pc:sldMk cId="1747787290" sldId="272"/>
        </pc:sldMkLst>
        <pc:spChg chg="del">
          <ac:chgData name="Ludovic FERRANDI" userId="e47aa821-b978-4087-99fd-991fe6578897" providerId="ADAL" clId="{AF0072DB-C014-48D2-9233-E93D9C0064B1}" dt="2021-04-15T20:39:15.481" v="30" actId="478"/>
          <ac:spMkLst>
            <pc:docMk/>
            <pc:sldMk cId="1747787290" sldId="272"/>
            <ac:spMk id="2" creationId="{00000000-0000-0000-0000-000000000000}"/>
          </ac:spMkLst>
        </pc:spChg>
        <pc:spChg chg="add del mod">
          <ac:chgData name="Ludovic FERRANDI" userId="e47aa821-b978-4087-99fd-991fe6578897" providerId="ADAL" clId="{AF0072DB-C014-48D2-9233-E93D9C0064B1}" dt="2021-04-15T20:39:29.138" v="34" actId="478"/>
          <ac:spMkLst>
            <pc:docMk/>
            <pc:sldMk cId="1747787290" sldId="272"/>
            <ac:spMk id="5" creationId="{EEA7BD86-9DE5-4375-89D5-EBFFCAE872E8}"/>
          </ac:spMkLst>
        </pc:spChg>
        <pc:spChg chg="add mod">
          <ac:chgData name="Ludovic FERRANDI" userId="e47aa821-b978-4087-99fd-991fe6578897" providerId="ADAL" clId="{AF0072DB-C014-48D2-9233-E93D9C0064B1}" dt="2021-04-15T20:39:21.244" v="32" actId="14100"/>
          <ac:spMkLst>
            <pc:docMk/>
            <pc:sldMk cId="1747787290" sldId="272"/>
            <ac:spMk id="6" creationId="{9C88E5C2-7B76-4C6D-B6A5-CE5C0CE5E1FE}"/>
          </ac:spMkLst>
        </pc:spChg>
        <pc:spChg chg="add mod">
          <ac:chgData name="Ludovic FERRANDI" userId="e47aa821-b978-4087-99fd-991fe6578897" providerId="ADAL" clId="{AF0072DB-C014-48D2-9233-E93D9C0064B1}" dt="2021-04-15T20:39:22.951" v="33"/>
          <ac:spMkLst>
            <pc:docMk/>
            <pc:sldMk cId="1747787290" sldId="272"/>
            <ac:spMk id="7" creationId="{51F9305A-2E04-4E2E-ACA9-783C9E4AAD2E}"/>
          </ac:spMkLst>
        </pc:spChg>
        <pc:spChg chg="del mod">
          <ac:chgData name="Ludovic FERRANDI" userId="e47aa821-b978-4087-99fd-991fe6578897" providerId="ADAL" clId="{AF0072DB-C014-48D2-9233-E93D9C0064B1}" dt="2021-04-14T14:20:09.023" v="14" actId="478"/>
          <ac:spMkLst>
            <pc:docMk/>
            <pc:sldMk cId="1747787290" sldId="272"/>
            <ac:spMk id="7" creationId="{D14BC174-AD4D-4002-9507-E656D97A0531}"/>
          </ac:spMkLst>
        </pc:spChg>
        <pc:spChg chg="add mod">
          <ac:chgData name="Ludovic FERRANDI" userId="e47aa821-b978-4087-99fd-991fe6578897" providerId="ADAL" clId="{AF0072DB-C014-48D2-9233-E93D9C0064B1}" dt="2021-04-15T20:40:49.748" v="119" actId="1076"/>
          <ac:spMkLst>
            <pc:docMk/>
            <pc:sldMk cId="1747787290" sldId="272"/>
            <ac:spMk id="8" creationId="{C5729979-2F7C-4D88-8920-0E455451B926}"/>
          </ac:spMkLst>
        </pc:spChg>
        <pc:spChg chg="del mod">
          <ac:chgData name="Ludovic FERRANDI" userId="e47aa821-b978-4087-99fd-991fe6578897" providerId="ADAL" clId="{AF0072DB-C014-48D2-9233-E93D9C0064B1}" dt="2021-04-14T14:20:05.405" v="11" actId="478"/>
          <ac:spMkLst>
            <pc:docMk/>
            <pc:sldMk cId="1747787290" sldId="272"/>
            <ac:spMk id="9" creationId="{43F6FAAA-D8C1-4CCD-9F4E-DA6C9B7B74CA}"/>
          </ac:spMkLst>
        </pc:spChg>
        <pc:picChg chg="del">
          <ac:chgData name="Ludovic FERRANDI" userId="e47aa821-b978-4087-99fd-991fe6578897" providerId="ADAL" clId="{AF0072DB-C014-48D2-9233-E93D9C0064B1}" dt="2021-04-14T14:20:06.409" v="12" actId="478"/>
          <ac:picMkLst>
            <pc:docMk/>
            <pc:sldMk cId="1747787290" sldId="272"/>
            <ac:picMk id="5" creationId="{B3356636-EAD8-417B-8DAE-4477A2AF1640}"/>
          </ac:picMkLst>
        </pc:picChg>
        <pc:picChg chg="del">
          <ac:chgData name="Ludovic FERRANDI" userId="e47aa821-b978-4087-99fd-991fe6578897" providerId="ADAL" clId="{AF0072DB-C014-48D2-9233-E93D9C0064B1}" dt="2021-04-14T14:20:03.226" v="8" actId="478"/>
          <ac:picMkLst>
            <pc:docMk/>
            <pc:sldMk cId="1747787290" sldId="272"/>
            <ac:picMk id="6" creationId="{391026CD-3FF8-4053-84F0-B68216751534}"/>
          </ac:picMkLst>
        </pc:picChg>
        <pc:picChg chg="del">
          <ac:chgData name="Ludovic FERRANDI" userId="e47aa821-b978-4087-99fd-991fe6578897" providerId="ADAL" clId="{AF0072DB-C014-48D2-9233-E93D9C0064B1}" dt="2021-04-14T14:20:02.067" v="6" actId="478"/>
          <ac:picMkLst>
            <pc:docMk/>
            <pc:sldMk cId="1747787290" sldId="272"/>
            <ac:picMk id="8" creationId="{46C42284-4FE1-4B95-AEB9-EB4F270750F7}"/>
          </ac:picMkLst>
        </pc:picChg>
      </pc:sldChg>
      <pc:sldChg chg="modNotesTx">
        <pc:chgData name="Ludovic FERRANDI" userId="e47aa821-b978-4087-99fd-991fe6578897" providerId="ADAL" clId="{AF0072DB-C014-48D2-9233-E93D9C0064B1}" dt="2021-04-16T08:32:38.908" v="239" actId="6549"/>
        <pc:sldMkLst>
          <pc:docMk/>
          <pc:sldMk cId="10880486" sldId="273"/>
        </pc:sldMkLst>
      </pc:sldChg>
      <pc:sldChg chg="modNotesTx">
        <pc:chgData name="Ludovic FERRANDI" userId="e47aa821-b978-4087-99fd-991fe6578897" providerId="ADAL" clId="{AF0072DB-C014-48D2-9233-E93D9C0064B1}" dt="2021-04-16T08:32:41.213" v="240" actId="6549"/>
        <pc:sldMkLst>
          <pc:docMk/>
          <pc:sldMk cId="3455123033" sldId="274"/>
        </pc:sldMkLst>
      </pc:sldChg>
      <pc:sldChg chg="modNotesTx">
        <pc:chgData name="Ludovic FERRANDI" userId="e47aa821-b978-4087-99fd-991fe6578897" providerId="ADAL" clId="{AF0072DB-C014-48D2-9233-E93D9C0064B1}" dt="2021-04-16T08:32:47.563" v="241" actId="6549"/>
        <pc:sldMkLst>
          <pc:docMk/>
          <pc:sldMk cId="1826445134" sldId="275"/>
        </pc:sldMkLst>
      </pc:sldChg>
      <pc:sldChg chg="addSp modSp mod modNotesTx">
        <pc:chgData name="Ludovic FERRANDI" userId="e47aa821-b978-4087-99fd-991fe6578897" providerId="ADAL" clId="{AF0072DB-C014-48D2-9233-E93D9C0064B1}" dt="2021-04-16T08:32:53.939" v="242" actId="6549"/>
        <pc:sldMkLst>
          <pc:docMk/>
          <pc:sldMk cId="3149924450" sldId="276"/>
        </pc:sldMkLst>
        <pc:picChg chg="add mod">
          <ac:chgData name="Ludovic FERRANDI" userId="e47aa821-b978-4087-99fd-991fe6578897" providerId="ADAL" clId="{AF0072DB-C014-48D2-9233-E93D9C0064B1}" dt="2021-04-15T20:19:55.203" v="24" actId="962"/>
          <ac:picMkLst>
            <pc:docMk/>
            <pc:sldMk cId="3149924450" sldId="276"/>
            <ac:picMk id="4" creationId="{A713122F-7885-45C8-B92A-F3AA6100C20A}"/>
          </ac:picMkLst>
        </pc:picChg>
      </pc:sldChg>
      <pc:sldChg chg="addSp modSp mod modNotesTx">
        <pc:chgData name="Ludovic FERRANDI" userId="e47aa821-b978-4087-99fd-991fe6578897" providerId="ADAL" clId="{AF0072DB-C014-48D2-9233-E93D9C0064B1}" dt="2021-04-16T08:32:08.995" v="228" actId="6549"/>
        <pc:sldMkLst>
          <pc:docMk/>
          <pc:sldMk cId="3302927350" sldId="277"/>
        </pc:sldMkLst>
        <pc:spChg chg="add mod">
          <ac:chgData name="Ludovic FERRANDI" userId="e47aa821-b978-4087-99fd-991fe6578897" providerId="ADAL" clId="{AF0072DB-C014-48D2-9233-E93D9C0064B1}" dt="2021-04-16T08:29:31.697" v="187" actId="14100"/>
          <ac:spMkLst>
            <pc:docMk/>
            <pc:sldMk cId="3302927350" sldId="277"/>
            <ac:spMk id="29" creationId="{5755F42D-6952-47CC-8747-737D50FB4912}"/>
          </ac:spMkLst>
        </pc:spChg>
      </pc:sldChg>
      <pc:sldChg chg="addSp modSp mod modNotesTx">
        <pc:chgData name="Ludovic FERRANDI" userId="e47aa821-b978-4087-99fd-991fe6578897" providerId="ADAL" clId="{AF0072DB-C014-48D2-9233-E93D9C0064B1}" dt="2021-04-16T08:32:11.970" v="229" actId="6549"/>
        <pc:sldMkLst>
          <pc:docMk/>
          <pc:sldMk cId="3634033747" sldId="278"/>
        </pc:sldMkLst>
        <pc:spChg chg="add mod">
          <ac:chgData name="Ludovic FERRANDI" userId="e47aa821-b978-4087-99fd-991fe6578897" providerId="ADAL" clId="{AF0072DB-C014-48D2-9233-E93D9C0064B1}" dt="2021-04-16T08:29:37.633" v="192" actId="14100"/>
          <ac:spMkLst>
            <pc:docMk/>
            <pc:sldMk cId="3634033747" sldId="278"/>
            <ac:spMk id="21" creationId="{4B0B77F5-49C7-4B6A-96EB-A7F3A1200F1E}"/>
          </ac:spMkLst>
        </pc:spChg>
      </pc:sldChg>
      <pc:sldChg chg="addSp delSp modSp mod modNotesTx">
        <pc:chgData name="Ludovic FERRANDI" userId="e47aa821-b978-4087-99fd-991fe6578897" providerId="ADAL" clId="{AF0072DB-C014-48D2-9233-E93D9C0064B1}" dt="2021-04-16T08:32:14.292" v="230" actId="6549"/>
        <pc:sldMkLst>
          <pc:docMk/>
          <pc:sldMk cId="5998569" sldId="279"/>
        </pc:sldMkLst>
        <pc:spChg chg="add del mod">
          <ac:chgData name="Ludovic FERRANDI" userId="e47aa821-b978-4087-99fd-991fe6578897" providerId="ADAL" clId="{AF0072DB-C014-48D2-9233-E93D9C0064B1}" dt="2021-04-16T08:29:48.380" v="194" actId="478"/>
          <ac:spMkLst>
            <pc:docMk/>
            <pc:sldMk cId="5998569" sldId="279"/>
            <ac:spMk id="49" creationId="{E697D2DD-84AA-4493-8709-470C12A22B2B}"/>
          </ac:spMkLst>
        </pc:spChg>
        <pc:spChg chg="add mod">
          <ac:chgData name="Ludovic FERRANDI" userId="e47aa821-b978-4087-99fd-991fe6578897" providerId="ADAL" clId="{AF0072DB-C014-48D2-9233-E93D9C0064B1}" dt="2021-04-16T08:29:55.334" v="199" actId="14100"/>
          <ac:spMkLst>
            <pc:docMk/>
            <pc:sldMk cId="5998569" sldId="279"/>
            <ac:spMk id="50" creationId="{9FB32AE2-F54D-42EA-A966-8E8AD2DA1FE3}"/>
          </ac:spMkLst>
        </pc:spChg>
      </pc:sldChg>
      <pc:sldChg chg="addSp modSp mod modNotesTx">
        <pc:chgData name="Ludovic FERRANDI" userId="e47aa821-b978-4087-99fd-991fe6578897" providerId="ADAL" clId="{AF0072DB-C014-48D2-9233-E93D9C0064B1}" dt="2021-04-16T08:32:16.581" v="231" actId="6549"/>
        <pc:sldMkLst>
          <pc:docMk/>
          <pc:sldMk cId="1606766531" sldId="280"/>
        </pc:sldMkLst>
        <pc:spChg chg="add mod">
          <ac:chgData name="Ludovic FERRANDI" userId="e47aa821-b978-4087-99fd-991fe6578897" providerId="ADAL" clId="{AF0072DB-C014-48D2-9233-E93D9C0064B1}" dt="2021-04-16T08:30:01.077" v="203" actId="14100"/>
          <ac:spMkLst>
            <pc:docMk/>
            <pc:sldMk cId="1606766531" sldId="280"/>
            <ac:spMk id="6" creationId="{22F34A0A-4620-4F88-ABFD-A933A8B9C263}"/>
          </ac:spMkLst>
        </pc:spChg>
      </pc:sldChg>
      <pc:sldChg chg="modNotesTx">
        <pc:chgData name="Ludovic FERRANDI" userId="e47aa821-b978-4087-99fd-991fe6578897" providerId="ADAL" clId="{AF0072DB-C014-48D2-9233-E93D9C0064B1}" dt="2021-04-16T08:32:56.592" v="243" actId="6549"/>
        <pc:sldMkLst>
          <pc:docMk/>
          <pc:sldMk cId="2094989850" sldId="281"/>
        </pc:sldMkLst>
      </pc:sldChg>
      <pc:sldChg chg="addSp modSp mod modNotesTx">
        <pc:chgData name="Ludovic FERRANDI" userId="e47aa821-b978-4087-99fd-991fe6578897" providerId="ADAL" clId="{AF0072DB-C014-48D2-9233-E93D9C0064B1}" dt="2021-04-16T08:31:53.602" v="223" actId="6549"/>
        <pc:sldMkLst>
          <pc:docMk/>
          <pc:sldMk cId="810670087" sldId="282"/>
        </pc:sldMkLst>
        <pc:spChg chg="add mod">
          <ac:chgData name="Ludovic FERRANDI" userId="e47aa821-b978-4087-99fd-991fe6578897" providerId="ADAL" clId="{AF0072DB-C014-48D2-9233-E93D9C0064B1}" dt="2021-04-16T08:28:54.964" v="165" actId="14100"/>
          <ac:spMkLst>
            <pc:docMk/>
            <pc:sldMk cId="810670087" sldId="282"/>
            <ac:spMk id="30" creationId="{2F57AEBC-0941-44DB-88BF-93C84599EFB7}"/>
          </ac:spMkLst>
        </pc:spChg>
      </pc:sldChg>
      <pc:sldChg chg="addSp modSp mod modNotesTx">
        <pc:chgData name="Ludovic FERRANDI" userId="e47aa821-b978-4087-99fd-991fe6578897" providerId="ADAL" clId="{AF0072DB-C014-48D2-9233-E93D9C0064B1}" dt="2021-04-16T08:31:56.039" v="224" actId="6549"/>
        <pc:sldMkLst>
          <pc:docMk/>
          <pc:sldMk cId="3758651374" sldId="283"/>
        </pc:sldMkLst>
        <pc:spChg chg="add mod">
          <ac:chgData name="Ludovic FERRANDI" userId="e47aa821-b978-4087-99fd-991fe6578897" providerId="ADAL" clId="{AF0072DB-C014-48D2-9233-E93D9C0064B1}" dt="2021-04-16T08:29:00.155" v="169" actId="14100"/>
          <ac:spMkLst>
            <pc:docMk/>
            <pc:sldMk cId="3758651374" sldId="283"/>
            <ac:spMk id="30" creationId="{2A308646-7D6C-4A18-B1D0-E98C87DCAA87}"/>
          </ac:spMkLst>
        </pc:spChg>
      </pc:sldChg>
      <pc:sldChg chg="addSp modSp mod modNotesTx">
        <pc:chgData name="Ludovic FERRANDI" userId="e47aa821-b978-4087-99fd-991fe6578897" providerId="ADAL" clId="{AF0072DB-C014-48D2-9233-E93D9C0064B1}" dt="2021-04-16T08:32:18.506" v="232" actId="6549"/>
        <pc:sldMkLst>
          <pc:docMk/>
          <pc:sldMk cId="783421073" sldId="284"/>
        </pc:sldMkLst>
        <pc:spChg chg="add mod">
          <ac:chgData name="Ludovic FERRANDI" userId="e47aa821-b978-4087-99fd-991fe6578897" providerId="ADAL" clId="{AF0072DB-C014-48D2-9233-E93D9C0064B1}" dt="2021-04-16T08:30:07.527" v="205" actId="14100"/>
          <ac:spMkLst>
            <pc:docMk/>
            <pc:sldMk cId="783421073" sldId="284"/>
            <ac:spMk id="6" creationId="{67E87611-8516-48A2-9E08-B52024940265}"/>
          </ac:spMkLst>
        </pc:spChg>
      </pc:sldChg>
      <pc:sldChg chg="addSp delSp modSp new mod">
        <pc:chgData name="Ludovic FERRANDI" userId="e47aa821-b978-4087-99fd-991fe6578897" providerId="ADAL" clId="{AF0072DB-C014-48D2-9233-E93D9C0064B1}" dt="2021-04-14T14:59:09.396" v="21" actId="478"/>
        <pc:sldMkLst>
          <pc:docMk/>
          <pc:sldMk cId="980918417" sldId="284"/>
        </pc:sldMkLst>
        <pc:spChg chg="del">
          <ac:chgData name="Ludovic FERRANDI" userId="e47aa821-b978-4087-99fd-991fe6578897" providerId="ADAL" clId="{AF0072DB-C014-48D2-9233-E93D9C0064B1}" dt="2021-04-14T14:59:09.396" v="21" actId="478"/>
          <ac:spMkLst>
            <pc:docMk/>
            <pc:sldMk cId="980918417" sldId="284"/>
            <ac:spMk id="2" creationId="{71C1BB0A-CD78-4EEA-AD1B-BA0305D841D5}"/>
          </ac:spMkLst>
        </pc:spChg>
        <pc:spChg chg="del">
          <ac:chgData name="Ludovic FERRANDI" userId="e47aa821-b978-4087-99fd-991fe6578897" providerId="ADAL" clId="{AF0072DB-C014-48D2-9233-E93D9C0064B1}" dt="2021-04-14T14:59:02.849" v="20" actId="478"/>
          <ac:spMkLst>
            <pc:docMk/>
            <pc:sldMk cId="980918417" sldId="284"/>
            <ac:spMk id="4" creationId="{CB0BA108-4625-452E-BC3E-55F4D4C74330}"/>
          </ac:spMkLst>
        </pc:spChg>
        <pc:spChg chg="mod">
          <ac:chgData name="Ludovic FERRANDI" userId="e47aa821-b978-4087-99fd-991fe6578897" providerId="ADAL" clId="{AF0072DB-C014-48D2-9233-E93D9C0064B1}" dt="2021-04-14T14:58:40.074" v="18"/>
          <ac:spMkLst>
            <pc:docMk/>
            <pc:sldMk cId="980918417" sldId="284"/>
            <ac:spMk id="7" creationId="{61EB5304-04BE-4EB1-B88F-40A8BAE29CAF}"/>
          </ac:spMkLst>
        </pc:spChg>
        <pc:spChg chg="mod">
          <ac:chgData name="Ludovic FERRANDI" userId="e47aa821-b978-4087-99fd-991fe6578897" providerId="ADAL" clId="{AF0072DB-C014-48D2-9233-E93D9C0064B1}" dt="2021-04-14T14:58:40.074" v="18"/>
          <ac:spMkLst>
            <pc:docMk/>
            <pc:sldMk cId="980918417" sldId="284"/>
            <ac:spMk id="8" creationId="{39205EE4-44E2-408C-94AE-50DEE241F671}"/>
          </ac:spMkLst>
        </pc:spChg>
        <pc:spChg chg="mod">
          <ac:chgData name="Ludovic FERRANDI" userId="e47aa821-b978-4087-99fd-991fe6578897" providerId="ADAL" clId="{AF0072DB-C014-48D2-9233-E93D9C0064B1}" dt="2021-04-14T14:58:40.074" v="18"/>
          <ac:spMkLst>
            <pc:docMk/>
            <pc:sldMk cId="980918417" sldId="284"/>
            <ac:spMk id="9" creationId="{6B7BE02A-7EA4-4B61-B8D1-2C3F85D20A8C}"/>
          </ac:spMkLst>
        </pc:spChg>
        <pc:spChg chg="mod">
          <ac:chgData name="Ludovic FERRANDI" userId="e47aa821-b978-4087-99fd-991fe6578897" providerId="ADAL" clId="{AF0072DB-C014-48D2-9233-E93D9C0064B1}" dt="2021-04-14T14:58:40.074" v="18"/>
          <ac:spMkLst>
            <pc:docMk/>
            <pc:sldMk cId="980918417" sldId="284"/>
            <ac:spMk id="11" creationId="{0203E0A1-57D3-4D29-BD19-2000835ECB53}"/>
          </ac:spMkLst>
        </pc:spChg>
        <pc:spChg chg="mod">
          <ac:chgData name="Ludovic FERRANDI" userId="e47aa821-b978-4087-99fd-991fe6578897" providerId="ADAL" clId="{AF0072DB-C014-48D2-9233-E93D9C0064B1}" dt="2021-04-14T14:58:40.074" v="18"/>
          <ac:spMkLst>
            <pc:docMk/>
            <pc:sldMk cId="980918417" sldId="284"/>
            <ac:spMk id="12" creationId="{F66C913C-3013-4D52-BE7D-076D780C4C71}"/>
          </ac:spMkLst>
        </pc:spChg>
        <pc:spChg chg="mod">
          <ac:chgData name="Ludovic FERRANDI" userId="e47aa821-b978-4087-99fd-991fe6578897" providerId="ADAL" clId="{AF0072DB-C014-48D2-9233-E93D9C0064B1}" dt="2021-04-14T14:58:40.074" v="18"/>
          <ac:spMkLst>
            <pc:docMk/>
            <pc:sldMk cId="980918417" sldId="284"/>
            <ac:spMk id="13" creationId="{CC2CFE74-A51C-40ED-9223-4440B2396AD0}"/>
          </ac:spMkLst>
        </pc:spChg>
        <pc:spChg chg="mod">
          <ac:chgData name="Ludovic FERRANDI" userId="e47aa821-b978-4087-99fd-991fe6578897" providerId="ADAL" clId="{AF0072DB-C014-48D2-9233-E93D9C0064B1}" dt="2021-04-14T14:58:40.074" v="18"/>
          <ac:spMkLst>
            <pc:docMk/>
            <pc:sldMk cId="980918417" sldId="284"/>
            <ac:spMk id="14" creationId="{DCA5886A-9DF5-4D1D-B603-129B991A7C8D}"/>
          </ac:spMkLst>
        </pc:spChg>
        <pc:spChg chg="mod">
          <ac:chgData name="Ludovic FERRANDI" userId="e47aa821-b978-4087-99fd-991fe6578897" providerId="ADAL" clId="{AF0072DB-C014-48D2-9233-E93D9C0064B1}" dt="2021-04-14T14:58:40.074" v="18"/>
          <ac:spMkLst>
            <pc:docMk/>
            <pc:sldMk cId="980918417" sldId="284"/>
            <ac:spMk id="15" creationId="{1644048A-C9EE-483A-A580-FEFEB127D505}"/>
          </ac:spMkLst>
        </pc:spChg>
        <pc:spChg chg="mod">
          <ac:chgData name="Ludovic FERRANDI" userId="e47aa821-b978-4087-99fd-991fe6578897" providerId="ADAL" clId="{AF0072DB-C014-48D2-9233-E93D9C0064B1}" dt="2021-04-14T14:58:40.074" v="18"/>
          <ac:spMkLst>
            <pc:docMk/>
            <pc:sldMk cId="980918417" sldId="284"/>
            <ac:spMk id="16" creationId="{2257CB1E-545D-4562-B227-D5B7E1CCC579}"/>
          </ac:spMkLst>
        </pc:spChg>
        <pc:spChg chg="mod">
          <ac:chgData name="Ludovic FERRANDI" userId="e47aa821-b978-4087-99fd-991fe6578897" providerId="ADAL" clId="{AF0072DB-C014-48D2-9233-E93D9C0064B1}" dt="2021-04-14T14:58:40.074" v="18"/>
          <ac:spMkLst>
            <pc:docMk/>
            <pc:sldMk cId="980918417" sldId="284"/>
            <ac:spMk id="17" creationId="{F516C7D9-CEA6-4F39-AD1B-7FDDB9BA2218}"/>
          </ac:spMkLst>
        </pc:spChg>
        <pc:spChg chg="mod">
          <ac:chgData name="Ludovic FERRANDI" userId="e47aa821-b978-4087-99fd-991fe6578897" providerId="ADAL" clId="{AF0072DB-C014-48D2-9233-E93D9C0064B1}" dt="2021-04-14T14:58:40.074" v="18"/>
          <ac:spMkLst>
            <pc:docMk/>
            <pc:sldMk cId="980918417" sldId="284"/>
            <ac:spMk id="18" creationId="{94D34D82-4C38-487A-A683-8443ED951C70}"/>
          </ac:spMkLst>
        </pc:spChg>
        <pc:spChg chg="add mod">
          <ac:chgData name="Ludovic FERRANDI" userId="e47aa821-b978-4087-99fd-991fe6578897" providerId="ADAL" clId="{AF0072DB-C014-48D2-9233-E93D9C0064B1}" dt="2021-04-14T14:59:00.756" v="19"/>
          <ac:spMkLst>
            <pc:docMk/>
            <pc:sldMk cId="980918417" sldId="284"/>
            <ac:spMk id="20" creationId="{BB59236C-208E-47EF-9446-9757A36D0895}"/>
          </ac:spMkLst>
        </pc:spChg>
        <pc:grpChg chg="add mod">
          <ac:chgData name="Ludovic FERRANDI" userId="e47aa821-b978-4087-99fd-991fe6578897" providerId="ADAL" clId="{AF0072DB-C014-48D2-9233-E93D9C0064B1}" dt="2021-04-14T14:58:40.074" v="18"/>
          <ac:grpSpMkLst>
            <pc:docMk/>
            <pc:sldMk cId="980918417" sldId="284"/>
            <ac:grpSpMk id="5" creationId="{64A4033C-C357-4621-A00B-0657C8221829}"/>
          </ac:grpSpMkLst>
        </pc:grpChg>
        <pc:grpChg chg="mod">
          <ac:chgData name="Ludovic FERRANDI" userId="e47aa821-b978-4087-99fd-991fe6578897" providerId="ADAL" clId="{AF0072DB-C014-48D2-9233-E93D9C0064B1}" dt="2021-04-14T14:58:40.074" v="18"/>
          <ac:grpSpMkLst>
            <pc:docMk/>
            <pc:sldMk cId="980918417" sldId="284"/>
            <ac:grpSpMk id="6" creationId="{5E87E23D-2FDF-469C-A16C-C3A1F1DA6C7F}"/>
          </ac:grpSpMkLst>
        </pc:grpChg>
        <pc:grpChg chg="mod">
          <ac:chgData name="Ludovic FERRANDI" userId="e47aa821-b978-4087-99fd-991fe6578897" providerId="ADAL" clId="{AF0072DB-C014-48D2-9233-E93D9C0064B1}" dt="2021-04-14T14:58:40.074" v="18"/>
          <ac:grpSpMkLst>
            <pc:docMk/>
            <pc:sldMk cId="980918417" sldId="284"/>
            <ac:grpSpMk id="10" creationId="{D271CCC0-4C13-4668-8988-DA3BCF505B53}"/>
          </ac:grpSpMkLst>
        </pc:grpChg>
        <pc:cxnChg chg="mod">
          <ac:chgData name="Ludovic FERRANDI" userId="e47aa821-b978-4087-99fd-991fe6578897" providerId="ADAL" clId="{AF0072DB-C014-48D2-9233-E93D9C0064B1}" dt="2021-04-14T14:58:40.074" v="18"/>
          <ac:cxnSpMkLst>
            <pc:docMk/>
            <pc:sldMk cId="980918417" sldId="284"/>
            <ac:cxnSpMk id="19" creationId="{D2EDE355-C1CA-4B93-AE9A-8CB5D131D991}"/>
          </ac:cxnSpMkLst>
        </pc:cxnChg>
      </pc:sldChg>
      <pc:sldChg chg="addSp modSp mod">
        <pc:chgData name="Ludovic FERRANDI" userId="e47aa821-b978-4087-99fd-991fe6578897" providerId="ADAL" clId="{AF0072DB-C014-48D2-9233-E93D9C0064B1}" dt="2021-04-16T08:30:42.482" v="219" actId="14100"/>
        <pc:sldMkLst>
          <pc:docMk/>
          <pc:sldMk cId="3492366533" sldId="285"/>
        </pc:sldMkLst>
        <pc:spChg chg="add mod">
          <ac:chgData name="Ludovic FERRANDI" userId="e47aa821-b978-4087-99fd-991fe6578897" providerId="ADAL" clId="{AF0072DB-C014-48D2-9233-E93D9C0064B1}" dt="2021-04-16T08:30:42.482" v="219" actId="14100"/>
          <ac:spMkLst>
            <pc:docMk/>
            <pc:sldMk cId="3492366533" sldId="285"/>
            <ac:spMk id="7" creationId="{15FFB480-6F60-49F5-8DA2-52F27014172B}"/>
          </ac:spMkLst>
        </pc:spChg>
      </pc:sldChg>
      <pc:sldChg chg="addSp modSp mod">
        <pc:chgData name="Ludovic FERRANDI" userId="e47aa821-b978-4087-99fd-991fe6578897" providerId="ADAL" clId="{AF0072DB-C014-48D2-9233-E93D9C0064B1}" dt="2021-04-16T08:30:37.694" v="217" actId="14100"/>
        <pc:sldMkLst>
          <pc:docMk/>
          <pc:sldMk cId="3963108661" sldId="288"/>
        </pc:sldMkLst>
        <pc:spChg chg="add mod">
          <ac:chgData name="Ludovic FERRANDI" userId="e47aa821-b978-4087-99fd-991fe6578897" providerId="ADAL" clId="{AF0072DB-C014-48D2-9233-E93D9C0064B1}" dt="2021-04-16T08:30:37.694" v="217" actId="14100"/>
          <ac:spMkLst>
            <pc:docMk/>
            <pc:sldMk cId="3963108661" sldId="288"/>
            <ac:spMk id="20" creationId="{C0F4AFC9-C78F-4C3C-B44A-B469F36F05D2}"/>
          </ac:spMkLst>
        </pc:spChg>
      </pc:sldChg>
      <pc:sldChg chg="addSp modSp mod modNotesTx">
        <pc:chgData name="Ludovic FERRANDI" userId="e47aa821-b978-4087-99fd-991fe6578897" providerId="ADAL" clId="{AF0072DB-C014-48D2-9233-E93D9C0064B1}" dt="2021-04-16T08:32:20.946" v="233" actId="6549"/>
        <pc:sldMkLst>
          <pc:docMk/>
          <pc:sldMk cId="449818099" sldId="289"/>
        </pc:sldMkLst>
        <pc:spChg chg="add mod">
          <ac:chgData name="Ludovic FERRANDI" userId="e47aa821-b978-4087-99fd-991fe6578897" providerId="ADAL" clId="{AF0072DB-C014-48D2-9233-E93D9C0064B1}" dt="2021-04-16T08:30:11.931" v="207" actId="14100"/>
          <ac:spMkLst>
            <pc:docMk/>
            <pc:sldMk cId="449818099" sldId="289"/>
            <ac:spMk id="6" creationId="{C8401795-761E-4D5A-9414-B6EC1DFEABF3}"/>
          </ac:spMkLst>
        </pc:spChg>
      </pc:sldChg>
      <pc:sldChg chg="addSp modSp mod modNotesTx">
        <pc:chgData name="Ludovic FERRANDI" userId="e47aa821-b978-4087-99fd-991fe6578897" providerId="ADAL" clId="{AF0072DB-C014-48D2-9233-E93D9C0064B1}" dt="2021-04-16T08:32:24.660" v="234" actId="6549"/>
        <pc:sldMkLst>
          <pc:docMk/>
          <pc:sldMk cId="255874079" sldId="290"/>
        </pc:sldMkLst>
        <pc:spChg chg="add mod">
          <ac:chgData name="Ludovic FERRANDI" userId="e47aa821-b978-4087-99fd-991fe6578897" providerId="ADAL" clId="{AF0072DB-C014-48D2-9233-E93D9C0064B1}" dt="2021-04-16T08:30:15.934" v="209" actId="14100"/>
          <ac:spMkLst>
            <pc:docMk/>
            <pc:sldMk cId="255874079" sldId="290"/>
            <ac:spMk id="6" creationId="{F2648DC1-5BCD-4B44-B76F-643A76B7987C}"/>
          </ac:spMkLst>
        </pc:spChg>
      </pc:sldChg>
      <pc:sldChg chg="addSp modSp mod modNotesTx">
        <pc:chgData name="Ludovic FERRANDI" userId="e47aa821-b978-4087-99fd-991fe6578897" providerId="ADAL" clId="{AF0072DB-C014-48D2-9233-E93D9C0064B1}" dt="2021-04-16T08:32:26.897" v="235" actId="6549"/>
        <pc:sldMkLst>
          <pc:docMk/>
          <pc:sldMk cId="182858733" sldId="291"/>
        </pc:sldMkLst>
        <pc:spChg chg="add mod">
          <ac:chgData name="Ludovic FERRANDI" userId="e47aa821-b978-4087-99fd-991fe6578897" providerId="ADAL" clId="{AF0072DB-C014-48D2-9233-E93D9C0064B1}" dt="2021-04-16T08:30:19.212" v="211" actId="14100"/>
          <ac:spMkLst>
            <pc:docMk/>
            <pc:sldMk cId="182858733" sldId="291"/>
            <ac:spMk id="6" creationId="{65557830-77A7-4CD8-B9DD-5BDCCCBE3C93}"/>
          </ac:spMkLst>
        </pc:spChg>
      </pc:sldChg>
      <pc:sldChg chg="addSp modSp mod modNotesTx">
        <pc:chgData name="Ludovic FERRANDI" userId="e47aa821-b978-4087-99fd-991fe6578897" providerId="ADAL" clId="{AF0072DB-C014-48D2-9233-E93D9C0064B1}" dt="2021-04-16T08:32:29.125" v="236" actId="6549"/>
        <pc:sldMkLst>
          <pc:docMk/>
          <pc:sldMk cId="3451407669" sldId="292"/>
        </pc:sldMkLst>
        <pc:spChg chg="add mod">
          <ac:chgData name="Ludovic FERRANDI" userId="e47aa821-b978-4087-99fd-991fe6578897" providerId="ADAL" clId="{AF0072DB-C014-48D2-9233-E93D9C0064B1}" dt="2021-04-16T08:30:23.970" v="213" actId="14100"/>
          <ac:spMkLst>
            <pc:docMk/>
            <pc:sldMk cId="3451407669" sldId="292"/>
            <ac:spMk id="5" creationId="{58A4AF3E-6604-4F60-96A0-B87B82F9E4F8}"/>
          </ac:spMkLst>
        </pc:spChg>
      </pc:sldChg>
      <pc:sldChg chg="addSp modSp mod modNotesTx">
        <pc:chgData name="Ludovic FERRANDI" userId="e47aa821-b978-4087-99fd-991fe6578897" providerId="ADAL" clId="{AF0072DB-C014-48D2-9233-E93D9C0064B1}" dt="2021-04-16T08:32:31.863" v="237" actId="6549"/>
        <pc:sldMkLst>
          <pc:docMk/>
          <pc:sldMk cId="616312216" sldId="293"/>
        </pc:sldMkLst>
        <pc:spChg chg="add mod">
          <ac:chgData name="Ludovic FERRANDI" userId="e47aa821-b978-4087-99fd-991fe6578897" providerId="ADAL" clId="{AF0072DB-C014-48D2-9233-E93D9C0064B1}" dt="2021-04-16T08:30:33.093" v="215" actId="14100"/>
          <ac:spMkLst>
            <pc:docMk/>
            <pc:sldMk cId="616312216" sldId="293"/>
            <ac:spMk id="8" creationId="{4FE6525D-454F-452D-873F-1C3774858105}"/>
          </ac:spMkLst>
        </pc:spChg>
      </pc:sldChg>
    </pc:docChg>
  </pc:docChgLst>
  <pc:docChgLst>
    <pc:chgData name="Léo Sudriès" userId="cd1a3081-d675-4996-9fd2-0387c00cfc21" providerId="ADAL" clId="{B6CFF9BB-9688-4A51-9369-469D90F3C7A1}"/>
    <pc:docChg chg="undo redo custSel addSld modSld">
      <pc:chgData name="Léo Sudriès" userId="cd1a3081-d675-4996-9fd2-0387c00cfc21" providerId="ADAL" clId="{B6CFF9BB-9688-4A51-9369-469D90F3C7A1}" dt="2021-04-15T21:50:13.050" v="3404" actId="20577"/>
      <pc:docMkLst>
        <pc:docMk/>
      </pc:docMkLst>
      <pc:sldChg chg="modSp mod">
        <pc:chgData name="Léo Sudriès" userId="cd1a3081-d675-4996-9fd2-0387c00cfc21" providerId="ADAL" clId="{B6CFF9BB-9688-4A51-9369-469D90F3C7A1}" dt="2021-04-11T16:38:41.660" v="263" actId="1076"/>
        <pc:sldMkLst>
          <pc:docMk/>
          <pc:sldMk cId="4204499387" sldId="257"/>
        </pc:sldMkLst>
        <pc:picChg chg="mod">
          <ac:chgData name="Léo Sudriès" userId="cd1a3081-d675-4996-9fd2-0387c00cfc21" providerId="ADAL" clId="{B6CFF9BB-9688-4A51-9369-469D90F3C7A1}" dt="2021-04-11T16:38:41.660" v="263" actId="1076"/>
          <ac:picMkLst>
            <pc:docMk/>
            <pc:sldMk cId="4204499387" sldId="257"/>
            <ac:picMk id="9" creationId="{3E566F64-D356-4C84-8F13-371500005FA4}"/>
          </ac:picMkLst>
        </pc:picChg>
      </pc:sldChg>
      <pc:sldChg chg="addSp delSp modSp mod modNotesTx">
        <pc:chgData name="Léo Sudriès" userId="cd1a3081-d675-4996-9fd2-0387c00cfc21" providerId="ADAL" clId="{B6CFF9BB-9688-4A51-9369-469D90F3C7A1}" dt="2021-04-15T21:41:35.166" v="1982" actId="20577"/>
        <pc:sldMkLst>
          <pc:docMk/>
          <pc:sldMk cId="3238365055" sldId="258"/>
        </pc:sldMkLst>
        <pc:spChg chg="mod topLvl">
          <ac:chgData name="Léo Sudriès" userId="cd1a3081-d675-4996-9fd2-0387c00cfc21" providerId="ADAL" clId="{B6CFF9BB-9688-4A51-9369-469D90F3C7A1}" dt="2021-04-11T16:04:23.664" v="89" actId="164"/>
          <ac:spMkLst>
            <pc:docMk/>
            <pc:sldMk cId="3238365055" sldId="258"/>
            <ac:spMk id="6" creationId="{2EF0BE79-6165-4451-A8C9-81A8B970D153}"/>
          </ac:spMkLst>
        </pc:spChg>
        <pc:spChg chg="mod topLvl">
          <ac:chgData name="Léo Sudriès" userId="cd1a3081-d675-4996-9fd2-0387c00cfc21" providerId="ADAL" clId="{B6CFF9BB-9688-4A51-9369-469D90F3C7A1}" dt="2021-04-11T16:04:23.664" v="89" actId="164"/>
          <ac:spMkLst>
            <pc:docMk/>
            <pc:sldMk cId="3238365055" sldId="258"/>
            <ac:spMk id="7" creationId="{076D1EAC-E4BA-4A45-A3B1-F5FCAF81C8A0}"/>
          </ac:spMkLst>
        </pc:spChg>
        <pc:spChg chg="mod topLvl">
          <ac:chgData name="Léo Sudriès" userId="cd1a3081-d675-4996-9fd2-0387c00cfc21" providerId="ADAL" clId="{B6CFF9BB-9688-4A51-9369-469D90F3C7A1}" dt="2021-04-11T16:04:23.664" v="89" actId="164"/>
          <ac:spMkLst>
            <pc:docMk/>
            <pc:sldMk cId="3238365055" sldId="258"/>
            <ac:spMk id="8" creationId="{DEF586E8-0B58-4532-B1A1-D3F911537984}"/>
          </ac:spMkLst>
        </pc:spChg>
        <pc:spChg chg="mod topLvl">
          <ac:chgData name="Léo Sudriès" userId="cd1a3081-d675-4996-9fd2-0387c00cfc21" providerId="ADAL" clId="{B6CFF9BB-9688-4A51-9369-469D90F3C7A1}" dt="2021-04-11T16:04:23.664" v="89" actId="164"/>
          <ac:spMkLst>
            <pc:docMk/>
            <pc:sldMk cId="3238365055" sldId="258"/>
            <ac:spMk id="10" creationId="{3187D437-8CDA-46AB-AAE9-ED584DECFCA6}"/>
          </ac:spMkLst>
        </pc:spChg>
        <pc:spChg chg="mod topLvl">
          <ac:chgData name="Léo Sudriès" userId="cd1a3081-d675-4996-9fd2-0387c00cfc21" providerId="ADAL" clId="{B6CFF9BB-9688-4A51-9369-469D90F3C7A1}" dt="2021-04-11T16:04:23.664" v="89" actId="164"/>
          <ac:spMkLst>
            <pc:docMk/>
            <pc:sldMk cId="3238365055" sldId="258"/>
            <ac:spMk id="11" creationId="{1EB98161-3901-4AF3-8430-8351FB9517FF}"/>
          </ac:spMkLst>
        </pc:spChg>
        <pc:spChg chg="mod topLvl">
          <ac:chgData name="Léo Sudriès" userId="cd1a3081-d675-4996-9fd2-0387c00cfc21" providerId="ADAL" clId="{B6CFF9BB-9688-4A51-9369-469D90F3C7A1}" dt="2021-04-11T16:04:23.664" v="89" actId="164"/>
          <ac:spMkLst>
            <pc:docMk/>
            <pc:sldMk cId="3238365055" sldId="258"/>
            <ac:spMk id="12" creationId="{02275DC7-616E-4553-A594-C5FDD69DF30D}"/>
          </ac:spMkLst>
        </pc:spChg>
        <pc:spChg chg="mod">
          <ac:chgData name="Léo Sudriès" userId="cd1a3081-d675-4996-9fd2-0387c00cfc21" providerId="ADAL" clId="{B6CFF9BB-9688-4A51-9369-469D90F3C7A1}" dt="2021-04-11T16:04:13.261" v="88" actId="165"/>
          <ac:spMkLst>
            <pc:docMk/>
            <pc:sldMk cId="3238365055" sldId="258"/>
            <ac:spMk id="13" creationId="{51646C37-52A7-4771-83FB-77935F2D80CB}"/>
          </ac:spMkLst>
        </pc:spChg>
        <pc:spChg chg="add del mod">
          <ac:chgData name="Léo Sudriès" userId="cd1a3081-d675-4996-9fd2-0387c00cfc21" providerId="ADAL" clId="{B6CFF9BB-9688-4A51-9369-469D90F3C7A1}" dt="2021-04-11T16:40:25.495" v="267" actId="478"/>
          <ac:spMkLst>
            <pc:docMk/>
            <pc:sldMk cId="3238365055" sldId="258"/>
            <ac:spMk id="23" creationId="{6CB06B96-9006-4C77-861D-E3803FF82374}"/>
          </ac:spMkLst>
        </pc:spChg>
        <pc:spChg chg="mod">
          <ac:chgData name="Léo Sudriès" userId="cd1a3081-d675-4996-9fd2-0387c00cfc21" providerId="ADAL" clId="{B6CFF9BB-9688-4A51-9369-469D90F3C7A1}" dt="2021-04-11T16:04:13.261" v="88" actId="165"/>
          <ac:spMkLst>
            <pc:docMk/>
            <pc:sldMk cId="3238365055" sldId="258"/>
            <ac:spMk id="29" creationId="{F4EB5590-82E3-459A-9797-DC872D382E5F}"/>
          </ac:spMkLst>
        </pc:spChg>
        <pc:spChg chg="mod">
          <ac:chgData name="Léo Sudriès" userId="cd1a3081-d675-4996-9fd2-0387c00cfc21" providerId="ADAL" clId="{B6CFF9BB-9688-4A51-9369-469D90F3C7A1}" dt="2021-04-11T16:04:13.261" v="88" actId="165"/>
          <ac:spMkLst>
            <pc:docMk/>
            <pc:sldMk cId="3238365055" sldId="258"/>
            <ac:spMk id="30" creationId="{46F2B1D4-9B81-4E50-9638-420146F74E30}"/>
          </ac:spMkLst>
        </pc:spChg>
        <pc:spChg chg="mod topLvl">
          <ac:chgData name="Léo Sudriès" userId="cd1a3081-d675-4996-9fd2-0387c00cfc21" providerId="ADAL" clId="{B6CFF9BB-9688-4A51-9369-469D90F3C7A1}" dt="2021-04-11T16:04:23.664" v="89" actId="164"/>
          <ac:spMkLst>
            <pc:docMk/>
            <pc:sldMk cId="3238365055" sldId="258"/>
            <ac:spMk id="38" creationId="{2FAFB529-63AB-4C83-A6F6-C3EEED5F263F}"/>
          </ac:spMkLst>
        </pc:spChg>
        <pc:spChg chg="mod">
          <ac:chgData name="Léo Sudriès" userId="cd1a3081-d675-4996-9fd2-0387c00cfc21" providerId="ADAL" clId="{B6CFF9BB-9688-4A51-9369-469D90F3C7A1}" dt="2021-04-11T16:04:13.261" v="88" actId="165"/>
          <ac:spMkLst>
            <pc:docMk/>
            <pc:sldMk cId="3238365055" sldId="258"/>
            <ac:spMk id="39" creationId="{DF9806D9-3CB9-460C-8AFA-7610BDD04E6D}"/>
          </ac:spMkLst>
        </pc:spChg>
        <pc:grpChg chg="add del mod">
          <ac:chgData name="Léo Sudriès" userId="cd1a3081-d675-4996-9fd2-0387c00cfc21" providerId="ADAL" clId="{B6CFF9BB-9688-4A51-9369-469D90F3C7A1}" dt="2021-04-11T16:04:13.261" v="88" actId="165"/>
          <ac:grpSpMkLst>
            <pc:docMk/>
            <pc:sldMk cId="3238365055" sldId="258"/>
            <ac:grpSpMk id="3" creationId="{2957F5C8-61FE-4D8F-BDB8-2CE2CCD0D02C}"/>
          </ac:grpSpMkLst>
        </pc:grpChg>
        <pc:grpChg chg="add mod">
          <ac:chgData name="Léo Sudriès" userId="cd1a3081-d675-4996-9fd2-0387c00cfc21" providerId="ADAL" clId="{B6CFF9BB-9688-4A51-9369-469D90F3C7A1}" dt="2021-04-11T16:04:23.664" v="89" actId="164"/>
          <ac:grpSpMkLst>
            <pc:docMk/>
            <pc:sldMk cId="3238365055" sldId="258"/>
            <ac:grpSpMk id="4" creationId="{B8A43325-6B7F-4971-83D7-2E41B3F28543}"/>
          </ac:grpSpMkLst>
        </pc:grpChg>
        <pc:grpChg chg="mod topLvl">
          <ac:chgData name="Léo Sudriès" userId="cd1a3081-d675-4996-9fd2-0387c00cfc21" providerId="ADAL" clId="{B6CFF9BB-9688-4A51-9369-469D90F3C7A1}" dt="2021-04-11T16:04:23.664" v="89" actId="164"/>
          <ac:grpSpMkLst>
            <pc:docMk/>
            <pc:sldMk cId="3238365055" sldId="258"/>
            <ac:grpSpMk id="41" creationId="{3780C460-87B4-4DDB-BBEA-543948018340}"/>
          </ac:grpSpMkLst>
        </pc:grpChg>
        <pc:grpChg chg="mod topLvl">
          <ac:chgData name="Léo Sudriès" userId="cd1a3081-d675-4996-9fd2-0387c00cfc21" providerId="ADAL" clId="{B6CFF9BB-9688-4A51-9369-469D90F3C7A1}" dt="2021-04-11T16:04:23.664" v="89" actId="164"/>
          <ac:grpSpMkLst>
            <pc:docMk/>
            <pc:sldMk cId="3238365055" sldId="258"/>
            <ac:grpSpMk id="44" creationId="{E741C2FE-D4C9-482C-ABCD-6B020D0E4E55}"/>
          </ac:grpSpMkLst>
        </pc:grpChg>
        <pc:grpChg chg="del mod">
          <ac:chgData name="Léo Sudriès" userId="cd1a3081-d675-4996-9fd2-0387c00cfc21" providerId="ADAL" clId="{B6CFF9BB-9688-4A51-9369-469D90F3C7A1}" dt="2021-04-11T15:58:12.056" v="18" actId="165"/>
          <ac:grpSpMkLst>
            <pc:docMk/>
            <pc:sldMk cId="3238365055" sldId="258"/>
            <ac:grpSpMk id="47" creationId="{AB6A5894-B360-4B46-99E1-B2D8F2253BAC}"/>
          </ac:grpSpMkLst>
        </pc:grpChg>
        <pc:grpChg chg="del mod">
          <ac:chgData name="Léo Sudriès" userId="cd1a3081-d675-4996-9fd2-0387c00cfc21" providerId="ADAL" clId="{B6CFF9BB-9688-4A51-9369-469D90F3C7A1}" dt="2021-04-11T16:01:26.439" v="54" actId="478"/>
          <ac:grpSpMkLst>
            <pc:docMk/>
            <pc:sldMk cId="3238365055" sldId="258"/>
            <ac:grpSpMk id="53" creationId="{69EE130A-96B6-4ED2-83D1-840282F92890}"/>
          </ac:grpSpMkLst>
        </pc:grpChg>
        <pc:graphicFrameChg chg="add mod modGraphic">
          <ac:chgData name="Léo Sudriès" userId="cd1a3081-d675-4996-9fd2-0387c00cfc21" providerId="ADAL" clId="{B6CFF9BB-9688-4A51-9369-469D90F3C7A1}" dt="2021-04-11T16:53:00.262" v="345" actId="1076"/>
          <ac:graphicFrameMkLst>
            <pc:docMk/>
            <pc:sldMk cId="3238365055" sldId="258"/>
            <ac:graphicFrameMk id="5" creationId="{C50F13C7-22AC-4B9A-AA1C-EB216A0A269B}"/>
          </ac:graphicFrameMkLst>
        </pc:graphicFrameChg>
        <pc:picChg chg="add mod">
          <ac:chgData name="Léo Sudriès" userId="cd1a3081-d675-4996-9fd2-0387c00cfc21" providerId="ADAL" clId="{B6CFF9BB-9688-4A51-9369-469D90F3C7A1}" dt="2021-04-11T16:43:34.206" v="289" actId="1076"/>
          <ac:picMkLst>
            <pc:docMk/>
            <pc:sldMk cId="3238365055" sldId="258"/>
            <ac:picMk id="1025" creationId="{57FAB7AA-9B0E-40C2-9139-9D682918552C}"/>
          </ac:picMkLst>
        </pc:picChg>
        <pc:picChg chg="add mod">
          <ac:chgData name="Léo Sudriès" userId="cd1a3081-d675-4996-9fd2-0387c00cfc21" providerId="ADAL" clId="{B6CFF9BB-9688-4A51-9369-469D90F3C7A1}" dt="2021-04-11T16:53:02.937" v="347" actId="1076"/>
          <ac:picMkLst>
            <pc:docMk/>
            <pc:sldMk cId="3238365055" sldId="258"/>
            <ac:picMk id="1027" creationId="{32C5D53E-F620-4429-9482-71E07C1532F6}"/>
          </ac:picMkLst>
        </pc:picChg>
        <pc:cxnChg chg="mod">
          <ac:chgData name="Léo Sudriès" userId="cd1a3081-d675-4996-9fd2-0387c00cfc21" providerId="ADAL" clId="{B6CFF9BB-9688-4A51-9369-469D90F3C7A1}" dt="2021-04-11T16:04:13.261" v="88" actId="165"/>
          <ac:cxnSpMkLst>
            <pc:docMk/>
            <pc:sldMk cId="3238365055" sldId="258"/>
            <ac:cxnSpMk id="40" creationId="{6380577D-2210-42BF-99DF-3D70653A4DFD}"/>
          </ac:cxnSpMkLst>
        </pc:cxnChg>
      </pc:sldChg>
      <pc:sldChg chg="modSp mod modNotesTx">
        <pc:chgData name="Léo Sudriès" userId="cd1a3081-d675-4996-9fd2-0387c00cfc21" providerId="ADAL" clId="{B6CFF9BB-9688-4A51-9369-469D90F3C7A1}" dt="2021-04-15T21:40:33.079" v="1821" actId="20577"/>
        <pc:sldMkLst>
          <pc:docMk/>
          <pc:sldMk cId="1771235156" sldId="260"/>
        </pc:sldMkLst>
        <pc:spChg chg="mod">
          <ac:chgData name="Léo Sudriès" userId="cd1a3081-d675-4996-9fd2-0387c00cfc21" providerId="ADAL" clId="{B6CFF9BB-9688-4A51-9369-469D90F3C7A1}" dt="2021-04-11T16:38:32.387" v="260" actId="1076"/>
          <ac:spMkLst>
            <pc:docMk/>
            <pc:sldMk cId="1771235156" sldId="260"/>
            <ac:spMk id="4" creationId="{5336340B-72C6-45D5-B96A-40C9B40FAE4E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8" creationId="{02160A11-D901-4E93-BD75-A3B483D270FF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18" creationId="{5A6790FB-B30F-43A8-B451-B478BECE3CB6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21" creationId="{FDF734CA-CF97-4357-8A1B-DD51694B6183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23" creationId="{A9D3729F-2FE3-453F-B928-1DF8F9BB6C92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25" creationId="{CBA3A3BB-03CC-45D2-9D72-EDAC33318807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26" creationId="{44725785-13EF-40DA-958C-EDDCE0949304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38" creationId="{1DBB2F8A-0644-47C7-8C63-C3E8BAB2A964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39" creationId="{792481BF-E7FE-4E2A-8D0D-970C0037D5D3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44" creationId="{D452336E-B740-46DD-A4BC-EB263D717811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45" creationId="{24348A7B-BF61-4950-B6D9-40301869BD78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46" creationId="{1FE50C2A-5FBB-45FC-A9D7-DBBDAAAFF9E1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47" creationId="{D7277056-1C14-4D1F-BF5C-175D0C6C1BE9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48" creationId="{A9064449-EFDC-4A76-A985-4203BADD84A0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49" creationId="{14C306E6-1C88-4C45-96B4-ACFD6DB0E547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50" creationId="{DB570DC8-A7FE-4F9E-93F5-60EB14FB5002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51" creationId="{C9E5A990-F83B-477A-99D2-0122C30C7FBA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52" creationId="{9B195287-895E-4557-98AE-A7D420804670}"/>
          </ac:spMkLst>
        </pc:spChg>
        <pc:spChg chg="mod">
          <ac:chgData name="Léo Sudriès" userId="cd1a3081-d675-4996-9fd2-0387c00cfc21" providerId="ADAL" clId="{B6CFF9BB-9688-4A51-9369-469D90F3C7A1}" dt="2021-04-11T16:38:29.962" v="259" actId="1076"/>
          <ac:spMkLst>
            <pc:docMk/>
            <pc:sldMk cId="1771235156" sldId="260"/>
            <ac:spMk id="53" creationId="{FB0CC893-395C-4AEE-835D-BE957ACD692B}"/>
          </ac:spMkLst>
        </pc:spChg>
        <pc:grpChg chg="mod">
          <ac:chgData name="Léo Sudriès" userId="cd1a3081-d675-4996-9fd2-0387c00cfc21" providerId="ADAL" clId="{B6CFF9BB-9688-4A51-9369-469D90F3C7A1}" dt="2021-04-11T16:38:29.962" v="259" actId="1076"/>
          <ac:grpSpMkLst>
            <pc:docMk/>
            <pc:sldMk cId="1771235156" sldId="260"/>
            <ac:grpSpMk id="42" creationId="{247CB38C-F0A3-419C-A421-8FADD88AD978}"/>
          </ac:grpSpMkLst>
        </pc:grp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3" creationId="{03D11742-45C8-4195-8150-FDDE75587479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6" creationId="{09D7C2E7-5EAE-41D1-819C-7FFB519E7E43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24" creationId="{383A7EBA-4646-4A64-A733-BBABEF382A4E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27" creationId="{193FCBD8-DA0E-4F81-8FDF-49EB05CFFC49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28" creationId="{3346BCFE-5750-487B-B6C1-F842B847FA5E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29" creationId="{A25D5624-ACA9-4BDC-B580-3F0FF885F424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30" creationId="{3BDF6586-55AE-4DE2-BE86-43DCBE6A4478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31" creationId="{89B967C8-1AA9-4B53-8251-484AC0AA5538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32" creationId="{D07742EC-46BF-4C18-A011-DD648F48F1F8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34" creationId="{0953CB2A-432B-4B31-84BF-53D1B19D1079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35" creationId="{5FB70542-B395-43A5-9362-5E6DDFA3375A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37" creationId="{CAFA49F0-8E3B-4ED8-B90C-56A33B5C7BF2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40" creationId="{A250B1DB-5C02-42B2-9423-C04BE74FB3DE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41" creationId="{F18BA0D5-B91A-4DA9-9BDE-329533E9F7D9}"/>
          </ac:cxnSpMkLst>
        </pc:cxnChg>
        <pc:cxnChg chg="mod">
          <ac:chgData name="Léo Sudriès" userId="cd1a3081-d675-4996-9fd2-0387c00cfc21" providerId="ADAL" clId="{B6CFF9BB-9688-4A51-9369-469D90F3C7A1}" dt="2021-04-11T16:38:29.962" v="259" actId="1076"/>
          <ac:cxnSpMkLst>
            <pc:docMk/>
            <pc:sldMk cId="1771235156" sldId="260"/>
            <ac:cxnSpMk id="43" creationId="{7C2DABA7-090C-47DB-852E-6A0F7866D6AD}"/>
          </ac:cxnSpMkLst>
        </pc:cxnChg>
      </pc:sldChg>
      <pc:sldChg chg="addSp delSp modSp mod modAnim modNotesTx">
        <pc:chgData name="Léo Sudriès" userId="cd1a3081-d675-4996-9fd2-0387c00cfc21" providerId="ADAL" clId="{B6CFF9BB-9688-4A51-9369-469D90F3C7A1}" dt="2021-04-15T21:44:18.784" v="2581" actId="20577"/>
        <pc:sldMkLst>
          <pc:docMk/>
          <pc:sldMk cId="1486205593" sldId="261"/>
        </pc:sldMkLst>
        <pc:spChg chg="mod">
          <ac:chgData name="Léo Sudriès" userId="cd1a3081-d675-4996-9fd2-0387c00cfc21" providerId="ADAL" clId="{B6CFF9BB-9688-4A51-9369-469D90F3C7A1}" dt="2021-04-11T16:02:08.953" v="60" actId="14100"/>
          <ac:spMkLst>
            <pc:docMk/>
            <pc:sldMk cId="1486205593" sldId="261"/>
            <ac:spMk id="2" creationId="{00000000-0000-0000-0000-000000000000}"/>
          </ac:spMkLst>
        </pc:spChg>
        <pc:spChg chg="mod topLvl">
          <ac:chgData name="Léo Sudriès" userId="cd1a3081-d675-4996-9fd2-0387c00cfc21" providerId="ADAL" clId="{B6CFF9BB-9688-4A51-9369-469D90F3C7A1}" dt="2021-04-11T16:11:47.095" v="164" actId="164"/>
          <ac:spMkLst>
            <pc:docMk/>
            <pc:sldMk cId="1486205593" sldId="261"/>
            <ac:spMk id="6" creationId="{2EF0BE79-6165-4451-A8C9-81A8B970D153}"/>
          </ac:spMkLst>
        </pc:spChg>
        <pc:spChg chg="mod topLvl">
          <ac:chgData name="Léo Sudriès" userId="cd1a3081-d675-4996-9fd2-0387c00cfc21" providerId="ADAL" clId="{B6CFF9BB-9688-4A51-9369-469D90F3C7A1}" dt="2021-04-11T16:11:47.095" v="164" actId="164"/>
          <ac:spMkLst>
            <pc:docMk/>
            <pc:sldMk cId="1486205593" sldId="261"/>
            <ac:spMk id="7" creationId="{076D1EAC-E4BA-4A45-A3B1-F5FCAF81C8A0}"/>
          </ac:spMkLst>
        </pc:spChg>
        <pc:spChg chg="add del mod topLvl">
          <ac:chgData name="Léo Sudriès" userId="cd1a3081-d675-4996-9fd2-0387c00cfc21" providerId="ADAL" clId="{B6CFF9BB-9688-4A51-9369-469D90F3C7A1}" dt="2021-04-11T16:40:35.677" v="271" actId="478"/>
          <ac:spMkLst>
            <pc:docMk/>
            <pc:sldMk cId="1486205593" sldId="261"/>
            <ac:spMk id="8" creationId="{DEF586E8-0B58-4532-B1A1-D3F911537984}"/>
          </ac:spMkLst>
        </pc:spChg>
        <pc:spChg chg="mod topLvl">
          <ac:chgData name="Léo Sudriès" userId="cd1a3081-d675-4996-9fd2-0387c00cfc21" providerId="ADAL" clId="{B6CFF9BB-9688-4A51-9369-469D90F3C7A1}" dt="2021-04-11T16:11:47.095" v="164" actId="164"/>
          <ac:spMkLst>
            <pc:docMk/>
            <pc:sldMk cId="1486205593" sldId="261"/>
            <ac:spMk id="10" creationId="{3187D437-8CDA-46AB-AAE9-ED584DECFCA6}"/>
          </ac:spMkLst>
        </pc:spChg>
        <pc:spChg chg="mod topLvl">
          <ac:chgData name="Léo Sudriès" userId="cd1a3081-d675-4996-9fd2-0387c00cfc21" providerId="ADAL" clId="{B6CFF9BB-9688-4A51-9369-469D90F3C7A1}" dt="2021-04-11T16:11:47.095" v="164" actId="164"/>
          <ac:spMkLst>
            <pc:docMk/>
            <pc:sldMk cId="1486205593" sldId="261"/>
            <ac:spMk id="11" creationId="{1EB98161-3901-4AF3-8430-8351FB9517FF}"/>
          </ac:spMkLst>
        </pc:spChg>
        <pc:spChg chg="mod topLvl">
          <ac:chgData name="Léo Sudriès" userId="cd1a3081-d675-4996-9fd2-0387c00cfc21" providerId="ADAL" clId="{B6CFF9BB-9688-4A51-9369-469D90F3C7A1}" dt="2021-04-11T16:11:47.095" v="164" actId="164"/>
          <ac:spMkLst>
            <pc:docMk/>
            <pc:sldMk cId="1486205593" sldId="261"/>
            <ac:spMk id="12" creationId="{02275DC7-616E-4553-A594-C5FDD69DF30D}"/>
          </ac:spMkLst>
        </pc:spChg>
        <pc:spChg chg="mod">
          <ac:chgData name="Léo Sudriès" userId="cd1a3081-d675-4996-9fd2-0387c00cfc21" providerId="ADAL" clId="{B6CFF9BB-9688-4A51-9369-469D90F3C7A1}" dt="2021-04-11T16:11:40.683" v="163" actId="165"/>
          <ac:spMkLst>
            <pc:docMk/>
            <pc:sldMk cId="1486205593" sldId="261"/>
            <ac:spMk id="13" creationId="{51646C37-52A7-4771-83FB-77935F2D80CB}"/>
          </ac:spMkLst>
        </pc:spChg>
        <pc:spChg chg="mod">
          <ac:chgData name="Léo Sudriès" userId="cd1a3081-d675-4996-9fd2-0387c00cfc21" providerId="ADAL" clId="{B6CFF9BB-9688-4A51-9369-469D90F3C7A1}" dt="2021-04-11T16:11:40.683" v="163" actId="165"/>
          <ac:spMkLst>
            <pc:docMk/>
            <pc:sldMk cId="1486205593" sldId="261"/>
            <ac:spMk id="22" creationId="{BB0590B9-EB58-44EF-B4BB-47FF3D5C0C37}"/>
          </ac:spMkLst>
        </pc:spChg>
        <pc:spChg chg="mod">
          <ac:chgData name="Léo Sudriès" userId="cd1a3081-d675-4996-9fd2-0387c00cfc21" providerId="ADAL" clId="{B6CFF9BB-9688-4A51-9369-469D90F3C7A1}" dt="2021-04-11T16:11:40.683" v="163" actId="165"/>
          <ac:spMkLst>
            <pc:docMk/>
            <pc:sldMk cId="1486205593" sldId="261"/>
            <ac:spMk id="23" creationId="{AB6B7EDB-CD9E-4628-B7EC-58E39E914CFA}"/>
          </ac:spMkLst>
        </pc:spChg>
        <pc:spChg chg="del mod topLvl">
          <ac:chgData name="Léo Sudriès" userId="cd1a3081-d675-4996-9fd2-0387c00cfc21" providerId="ADAL" clId="{B6CFF9BB-9688-4A51-9369-469D90F3C7A1}" dt="2021-04-11T16:02:03.260" v="58" actId="478"/>
          <ac:spMkLst>
            <pc:docMk/>
            <pc:sldMk cId="1486205593" sldId="261"/>
            <ac:spMk id="26" creationId="{79418E55-AA8F-4883-ACC0-AA3600EA2F70}"/>
          </ac:spMkLst>
        </pc:spChg>
        <pc:spChg chg="mod topLvl">
          <ac:chgData name="Léo Sudriès" userId="cd1a3081-d675-4996-9fd2-0387c00cfc21" providerId="ADAL" clId="{B6CFF9BB-9688-4A51-9369-469D90F3C7A1}" dt="2021-04-11T16:01:55.976" v="57" actId="1076"/>
          <ac:spMkLst>
            <pc:docMk/>
            <pc:sldMk cId="1486205593" sldId="261"/>
            <ac:spMk id="27" creationId="{B0D2BB70-0596-4C7B-B334-7ECF43BB69A6}"/>
          </ac:spMkLst>
        </pc:spChg>
        <pc:spChg chg="add del mod">
          <ac:chgData name="Léo Sudriès" userId="cd1a3081-d675-4996-9fd2-0387c00cfc21" providerId="ADAL" clId="{B6CFF9BB-9688-4A51-9369-469D90F3C7A1}" dt="2021-04-11T16:40:35.292" v="270"/>
          <ac:spMkLst>
            <pc:docMk/>
            <pc:sldMk cId="1486205593" sldId="261"/>
            <ac:spMk id="28" creationId="{B3B622FE-DB8A-4959-AC97-B88C0764C9C7}"/>
          </ac:spMkLst>
        </pc:spChg>
        <pc:spChg chg="mod">
          <ac:chgData name="Léo Sudriès" userId="cd1a3081-d675-4996-9fd2-0387c00cfc21" providerId="ADAL" clId="{B6CFF9BB-9688-4A51-9369-469D90F3C7A1}" dt="2021-04-11T16:02:39.008" v="66" actId="208"/>
          <ac:spMkLst>
            <pc:docMk/>
            <pc:sldMk cId="1486205593" sldId="261"/>
            <ac:spMk id="29" creationId="{F4EB5590-82E3-459A-9797-DC872D382E5F}"/>
          </ac:spMkLst>
        </pc:spChg>
        <pc:spChg chg="mod">
          <ac:chgData name="Léo Sudriès" userId="cd1a3081-d675-4996-9fd2-0387c00cfc21" providerId="ADAL" clId="{B6CFF9BB-9688-4A51-9369-469D90F3C7A1}" dt="2021-04-11T16:03:06.603" v="75" actId="1035"/>
          <ac:spMkLst>
            <pc:docMk/>
            <pc:sldMk cId="1486205593" sldId="261"/>
            <ac:spMk id="30" creationId="{46F2B1D4-9B81-4E50-9638-420146F74E30}"/>
          </ac:spMkLst>
        </pc:spChg>
        <pc:spChg chg="mod">
          <ac:chgData name="Léo Sudriès" userId="cd1a3081-d675-4996-9fd2-0387c00cfc21" providerId="ADAL" clId="{B6CFF9BB-9688-4A51-9369-469D90F3C7A1}" dt="2021-04-11T16:40:40.909" v="273"/>
          <ac:spMkLst>
            <pc:docMk/>
            <pc:sldMk cId="1486205593" sldId="261"/>
            <ac:spMk id="33" creationId="{B820DC4E-3693-44F7-B79C-CD246E227F28}"/>
          </ac:spMkLst>
        </pc:spChg>
        <pc:spChg chg="mod">
          <ac:chgData name="Léo Sudriès" userId="cd1a3081-d675-4996-9fd2-0387c00cfc21" providerId="ADAL" clId="{B6CFF9BB-9688-4A51-9369-469D90F3C7A1}" dt="2021-04-11T16:40:40.909" v="273"/>
          <ac:spMkLst>
            <pc:docMk/>
            <pc:sldMk cId="1486205593" sldId="261"/>
            <ac:spMk id="34" creationId="{2A80C287-907A-401D-91CF-D15E18F7D899}"/>
          </ac:spMkLst>
        </pc:spChg>
        <pc:spChg chg="mod">
          <ac:chgData name="Léo Sudriès" userId="cd1a3081-d675-4996-9fd2-0387c00cfc21" providerId="ADAL" clId="{B6CFF9BB-9688-4A51-9369-469D90F3C7A1}" dt="2021-04-11T16:41:02.963" v="276" actId="207"/>
          <ac:spMkLst>
            <pc:docMk/>
            <pc:sldMk cId="1486205593" sldId="261"/>
            <ac:spMk id="35" creationId="{88C86016-2B5B-4DFA-8A86-91955CE57848}"/>
          </ac:spMkLst>
        </pc:spChg>
        <pc:spChg chg="mod">
          <ac:chgData name="Léo Sudriès" userId="cd1a3081-d675-4996-9fd2-0387c00cfc21" providerId="ADAL" clId="{B6CFF9BB-9688-4A51-9369-469D90F3C7A1}" dt="2021-04-11T16:40:40.909" v="273"/>
          <ac:spMkLst>
            <pc:docMk/>
            <pc:sldMk cId="1486205593" sldId="261"/>
            <ac:spMk id="37" creationId="{2716AC2F-7FBA-4D0C-840D-F647C678E211}"/>
          </ac:spMkLst>
        </pc:spChg>
        <pc:spChg chg="mod topLvl">
          <ac:chgData name="Léo Sudriès" userId="cd1a3081-d675-4996-9fd2-0387c00cfc21" providerId="ADAL" clId="{B6CFF9BB-9688-4A51-9369-469D90F3C7A1}" dt="2021-04-11T16:11:47.095" v="164" actId="164"/>
          <ac:spMkLst>
            <pc:docMk/>
            <pc:sldMk cId="1486205593" sldId="261"/>
            <ac:spMk id="38" creationId="{2FAFB529-63AB-4C83-A6F6-C3EEED5F263F}"/>
          </ac:spMkLst>
        </pc:spChg>
        <pc:spChg chg="mod">
          <ac:chgData name="Léo Sudriès" userId="cd1a3081-d675-4996-9fd2-0387c00cfc21" providerId="ADAL" clId="{B6CFF9BB-9688-4A51-9369-469D90F3C7A1}" dt="2021-04-11T16:11:40.683" v="163" actId="165"/>
          <ac:spMkLst>
            <pc:docMk/>
            <pc:sldMk cId="1486205593" sldId="261"/>
            <ac:spMk id="39" creationId="{DF9806D9-3CB9-460C-8AFA-7610BDD04E6D}"/>
          </ac:spMkLst>
        </pc:spChg>
        <pc:spChg chg="mod">
          <ac:chgData name="Léo Sudriès" userId="cd1a3081-d675-4996-9fd2-0387c00cfc21" providerId="ADAL" clId="{B6CFF9BB-9688-4A51-9369-469D90F3C7A1}" dt="2021-04-11T16:40:40.909" v="273"/>
          <ac:spMkLst>
            <pc:docMk/>
            <pc:sldMk cId="1486205593" sldId="261"/>
            <ac:spMk id="42" creationId="{89A3F721-1945-436D-A87F-13A0FAD63F50}"/>
          </ac:spMkLst>
        </pc:spChg>
        <pc:spChg chg="mod">
          <ac:chgData name="Léo Sudriès" userId="cd1a3081-d675-4996-9fd2-0387c00cfc21" providerId="ADAL" clId="{B6CFF9BB-9688-4A51-9369-469D90F3C7A1}" dt="2021-04-11T16:40:40.909" v="273"/>
          <ac:spMkLst>
            <pc:docMk/>
            <pc:sldMk cId="1486205593" sldId="261"/>
            <ac:spMk id="43" creationId="{99A7002A-DE37-4DEE-90B7-C6D9802EF862}"/>
          </ac:spMkLst>
        </pc:spChg>
        <pc:spChg chg="mod">
          <ac:chgData name="Léo Sudriès" userId="cd1a3081-d675-4996-9fd2-0387c00cfc21" providerId="ADAL" clId="{B6CFF9BB-9688-4A51-9369-469D90F3C7A1}" dt="2021-04-11T16:40:40.909" v="273"/>
          <ac:spMkLst>
            <pc:docMk/>
            <pc:sldMk cId="1486205593" sldId="261"/>
            <ac:spMk id="45" creationId="{A5117781-3D48-4737-BF73-CCC4174EEDC5}"/>
          </ac:spMkLst>
        </pc:spChg>
        <pc:spChg chg="mod">
          <ac:chgData name="Léo Sudriès" userId="cd1a3081-d675-4996-9fd2-0387c00cfc21" providerId="ADAL" clId="{B6CFF9BB-9688-4A51-9369-469D90F3C7A1}" dt="2021-04-11T16:41:21.475" v="279" actId="207"/>
          <ac:spMkLst>
            <pc:docMk/>
            <pc:sldMk cId="1486205593" sldId="261"/>
            <ac:spMk id="46" creationId="{CAB67C11-11C6-4643-8C72-2D76328D21BB}"/>
          </ac:spMkLst>
        </pc:spChg>
        <pc:spChg chg="mod">
          <ac:chgData name="Léo Sudriès" userId="cd1a3081-d675-4996-9fd2-0387c00cfc21" providerId="ADAL" clId="{B6CFF9BB-9688-4A51-9369-469D90F3C7A1}" dt="2021-04-11T16:41:21.475" v="279" actId="207"/>
          <ac:spMkLst>
            <pc:docMk/>
            <pc:sldMk cId="1486205593" sldId="261"/>
            <ac:spMk id="47" creationId="{5D1CAD81-E14A-4764-8278-8A42D69B32D7}"/>
          </ac:spMkLst>
        </pc:spChg>
        <pc:spChg chg="mod">
          <ac:chgData name="Léo Sudriès" userId="cd1a3081-d675-4996-9fd2-0387c00cfc21" providerId="ADAL" clId="{B6CFF9BB-9688-4A51-9369-469D90F3C7A1}" dt="2021-04-11T16:40:40.909" v="273"/>
          <ac:spMkLst>
            <pc:docMk/>
            <pc:sldMk cId="1486205593" sldId="261"/>
            <ac:spMk id="48" creationId="{B5CFB6D3-029D-4D2A-AE1D-FD6BE319BE7C}"/>
          </ac:spMkLst>
        </pc:spChg>
        <pc:spChg chg="mod">
          <ac:chgData name="Léo Sudriès" userId="cd1a3081-d675-4996-9fd2-0387c00cfc21" providerId="ADAL" clId="{B6CFF9BB-9688-4A51-9369-469D90F3C7A1}" dt="2021-04-11T16:40:40.909" v="273"/>
          <ac:spMkLst>
            <pc:docMk/>
            <pc:sldMk cId="1486205593" sldId="261"/>
            <ac:spMk id="49" creationId="{A6BACA39-994E-4510-9692-7D9725ACBC56}"/>
          </ac:spMkLst>
        </pc:spChg>
        <pc:grpChg chg="del">
          <ac:chgData name="Léo Sudriès" userId="cd1a3081-d675-4996-9fd2-0387c00cfc21" providerId="ADAL" clId="{B6CFF9BB-9688-4A51-9369-469D90F3C7A1}" dt="2021-04-11T16:02:19.756" v="61" actId="165"/>
          <ac:grpSpMkLst>
            <pc:docMk/>
            <pc:sldMk cId="1486205593" sldId="261"/>
            <ac:grpSpMk id="3" creationId="{B7985459-3468-425F-8D5C-DC82384C4FA4}"/>
          </ac:grpSpMkLst>
        </pc:grpChg>
        <pc:grpChg chg="add del mod">
          <ac:chgData name="Léo Sudriès" userId="cd1a3081-d675-4996-9fd2-0387c00cfc21" providerId="ADAL" clId="{B6CFF9BB-9688-4A51-9369-469D90F3C7A1}" dt="2021-04-11T16:11:40.683" v="163" actId="165"/>
          <ac:grpSpMkLst>
            <pc:docMk/>
            <pc:sldMk cId="1486205593" sldId="261"/>
            <ac:grpSpMk id="4" creationId="{89E4BE2F-27D8-425E-A34B-A8388296EA4C}"/>
          </ac:grpSpMkLst>
        </pc:grpChg>
        <pc:grpChg chg="add del mod">
          <ac:chgData name="Léo Sudriès" userId="cd1a3081-d675-4996-9fd2-0387c00cfc21" providerId="ADAL" clId="{B6CFF9BB-9688-4A51-9369-469D90F3C7A1}" dt="2021-04-11T16:40:37.426" v="272" actId="478"/>
          <ac:grpSpMkLst>
            <pc:docMk/>
            <pc:sldMk cId="1486205593" sldId="261"/>
            <ac:grpSpMk id="5" creationId="{D33F88EB-58F6-4423-A553-E9DEB145E3CB}"/>
          </ac:grpSpMkLst>
        </pc:grpChg>
        <pc:grpChg chg="del">
          <ac:chgData name="Léo Sudriès" userId="cd1a3081-d675-4996-9fd2-0387c00cfc21" providerId="ADAL" clId="{B6CFF9BB-9688-4A51-9369-469D90F3C7A1}" dt="2021-04-11T16:01:54.117" v="56" actId="165"/>
          <ac:grpSpMkLst>
            <pc:docMk/>
            <pc:sldMk cId="1486205593" sldId="261"/>
            <ac:grpSpMk id="9" creationId="{C7991036-3D96-4A4C-BAE9-31AEA3AD5479}"/>
          </ac:grpSpMkLst>
        </pc:grpChg>
        <pc:grpChg chg="add mod topLvl">
          <ac:chgData name="Léo Sudriès" userId="cd1a3081-d675-4996-9fd2-0387c00cfc21" providerId="ADAL" clId="{B6CFF9BB-9688-4A51-9369-469D90F3C7A1}" dt="2021-04-11T16:11:47.095" v="164" actId="164"/>
          <ac:grpSpMkLst>
            <pc:docMk/>
            <pc:sldMk cId="1486205593" sldId="261"/>
            <ac:grpSpMk id="21" creationId="{2440EF62-D646-4861-A0B0-01FBE3A336F7}"/>
          </ac:grpSpMkLst>
        </pc:grpChg>
        <pc:grpChg chg="add mod ord">
          <ac:chgData name="Léo Sudriès" userId="cd1a3081-d675-4996-9fd2-0387c00cfc21" providerId="ADAL" clId="{B6CFF9BB-9688-4A51-9369-469D90F3C7A1}" dt="2021-04-11T16:41:31.429" v="280" actId="167"/>
          <ac:grpSpMkLst>
            <pc:docMk/>
            <pc:sldMk cId="1486205593" sldId="261"/>
            <ac:grpSpMk id="31" creationId="{B6FBD8B0-0C97-4A10-A8C2-8F95D65AEAD4}"/>
          </ac:grpSpMkLst>
        </pc:grpChg>
        <pc:grpChg chg="mod">
          <ac:chgData name="Léo Sudriès" userId="cd1a3081-d675-4996-9fd2-0387c00cfc21" providerId="ADAL" clId="{B6CFF9BB-9688-4A51-9369-469D90F3C7A1}" dt="2021-04-11T16:40:40.909" v="273"/>
          <ac:grpSpMkLst>
            <pc:docMk/>
            <pc:sldMk cId="1486205593" sldId="261"/>
            <ac:grpSpMk id="32" creationId="{10B25CDF-ADEA-48F6-A0B3-2D98EAECC644}"/>
          </ac:grpSpMkLst>
        </pc:grpChg>
        <pc:grpChg chg="mod">
          <ac:chgData name="Léo Sudriès" userId="cd1a3081-d675-4996-9fd2-0387c00cfc21" providerId="ADAL" clId="{B6CFF9BB-9688-4A51-9369-469D90F3C7A1}" dt="2021-04-11T16:40:40.909" v="273"/>
          <ac:grpSpMkLst>
            <pc:docMk/>
            <pc:sldMk cId="1486205593" sldId="261"/>
            <ac:grpSpMk id="36" creationId="{F44F9C3E-4F57-427F-87C7-F4E53397F9B8}"/>
          </ac:grpSpMkLst>
        </pc:grpChg>
        <pc:grpChg chg="mod topLvl">
          <ac:chgData name="Léo Sudriès" userId="cd1a3081-d675-4996-9fd2-0387c00cfc21" providerId="ADAL" clId="{B6CFF9BB-9688-4A51-9369-469D90F3C7A1}" dt="2021-04-11T16:11:47.095" v="164" actId="164"/>
          <ac:grpSpMkLst>
            <pc:docMk/>
            <pc:sldMk cId="1486205593" sldId="261"/>
            <ac:grpSpMk id="41" creationId="{3780C460-87B4-4DDB-BBEA-543948018340}"/>
          </ac:grpSpMkLst>
        </pc:grpChg>
        <pc:grpChg chg="del mod topLvl">
          <ac:chgData name="Léo Sudriès" userId="cd1a3081-d675-4996-9fd2-0387c00cfc21" providerId="ADAL" clId="{B6CFF9BB-9688-4A51-9369-469D90F3C7A1}" dt="2021-04-11T16:04:03.272" v="87" actId="478"/>
          <ac:grpSpMkLst>
            <pc:docMk/>
            <pc:sldMk cId="1486205593" sldId="261"/>
            <ac:grpSpMk id="44" creationId="{E741C2FE-D4C9-482C-ABCD-6B020D0E4E55}"/>
          </ac:grpSpMkLst>
        </pc:grpChg>
        <pc:graphicFrameChg chg="add mod modGraphic">
          <ac:chgData name="Léo Sudriès" userId="cd1a3081-d675-4996-9fd2-0387c00cfc21" providerId="ADAL" clId="{B6CFF9BB-9688-4A51-9369-469D90F3C7A1}" dt="2021-04-11T17:02:45.182" v="485" actId="122"/>
          <ac:graphicFrameMkLst>
            <pc:docMk/>
            <pc:sldMk cId="1486205593" sldId="261"/>
            <ac:graphicFrameMk id="14" creationId="{976A08D0-6CAA-4B73-99C9-8199E186AC9D}"/>
          </ac:graphicFrameMkLst>
        </pc:graphicFrameChg>
        <pc:graphicFrameChg chg="add del mod modGraphic">
          <ac:chgData name="Léo Sudriès" userId="cd1a3081-d675-4996-9fd2-0387c00cfc21" providerId="ADAL" clId="{B6CFF9BB-9688-4A51-9369-469D90F3C7A1}" dt="2021-04-11T16:58:02.305" v="380" actId="478"/>
          <ac:graphicFrameMkLst>
            <pc:docMk/>
            <pc:sldMk cId="1486205593" sldId="261"/>
            <ac:graphicFrameMk id="15" creationId="{668FE380-601C-4351-B830-EF712CB44EB1}"/>
          </ac:graphicFrameMkLst>
        </pc:graphicFrameChg>
        <pc:graphicFrameChg chg="add mod modGraphic">
          <ac:chgData name="Léo Sudriès" userId="cd1a3081-d675-4996-9fd2-0387c00cfc21" providerId="ADAL" clId="{B6CFF9BB-9688-4A51-9369-469D90F3C7A1}" dt="2021-04-11T17:10:10.620" v="567" actId="20577"/>
          <ac:graphicFrameMkLst>
            <pc:docMk/>
            <pc:sldMk cId="1486205593" sldId="261"/>
            <ac:graphicFrameMk id="16" creationId="{1FBBC909-2DE2-48DD-A3B9-44D847963CBE}"/>
          </ac:graphicFrameMkLst>
        </pc:graphicFrameChg>
        <pc:graphicFrameChg chg="add mod modGraphic">
          <ac:chgData name="Léo Sudriès" userId="cd1a3081-d675-4996-9fd2-0387c00cfc21" providerId="ADAL" clId="{B6CFF9BB-9688-4A51-9369-469D90F3C7A1}" dt="2021-04-11T17:11:33.615" v="568" actId="6549"/>
          <ac:graphicFrameMkLst>
            <pc:docMk/>
            <pc:sldMk cId="1486205593" sldId="261"/>
            <ac:graphicFrameMk id="17" creationId="{4413EDB2-DBFC-4EB3-8E92-489179CC3D5F}"/>
          </ac:graphicFrameMkLst>
        </pc:graphicFrameChg>
        <pc:graphicFrameChg chg="add mod modGraphic">
          <ac:chgData name="Léo Sudriès" userId="cd1a3081-d675-4996-9fd2-0387c00cfc21" providerId="ADAL" clId="{B6CFF9BB-9688-4A51-9369-469D90F3C7A1}" dt="2021-04-11T17:11:35.107" v="569" actId="20577"/>
          <ac:graphicFrameMkLst>
            <pc:docMk/>
            <pc:sldMk cId="1486205593" sldId="261"/>
            <ac:graphicFrameMk id="53" creationId="{DFF911ED-4812-4774-BC16-2876A740BE94}"/>
          </ac:graphicFrameMkLst>
        </pc:graphicFrameChg>
        <pc:picChg chg="add del mod">
          <ac:chgData name="Léo Sudriès" userId="cd1a3081-d675-4996-9fd2-0387c00cfc21" providerId="ADAL" clId="{B6CFF9BB-9688-4A51-9369-469D90F3C7A1}" dt="2021-04-11T16:53:38.112" v="350" actId="478"/>
          <ac:picMkLst>
            <pc:docMk/>
            <pc:sldMk cId="1486205593" sldId="261"/>
            <ac:picMk id="51" creationId="{CC0427B0-99E5-4615-9164-E8FFD3DAE671}"/>
          </ac:picMkLst>
        </pc:picChg>
        <pc:picChg chg="add mod">
          <ac:chgData name="Léo Sudriès" userId="cd1a3081-d675-4996-9fd2-0387c00cfc21" providerId="ADAL" clId="{B6CFF9BB-9688-4A51-9369-469D90F3C7A1}" dt="2021-04-11T16:53:40.234" v="351"/>
          <ac:picMkLst>
            <pc:docMk/>
            <pc:sldMk cId="1486205593" sldId="261"/>
            <ac:picMk id="52" creationId="{B542FCBB-3E82-4B35-A587-1A7748352129}"/>
          </ac:picMkLst>
        </pc:picChg>
        <pc:cxnChg chg="mod">
          <ac:chgData name="Léo Sudriès" userId="cd1a3081-d675-4996-9fd2-0387c00cfc21" providerId="ADAL" clId="{B6CFF9BB-9688-4A51-9369-469D90F3C7A1}" dt="2021-04-11T16:11:40.683" v="163" actId="165"/>
          <ac:cxnSpMkLst>
            <pc:docMk/>
            <pc:sldMk cId="1486205593" sldId="261"/>
            <ac:cxnSpMk id="40" creationId="{6380577D-2210-42BF-99DF-3D70653A4DFD}"/>
          </ac:cxnSpMkLst>
        </pc:cxnChg>
        <pc:cxnChg chg="mod">
          <ac:chgData name="Léo Sudriès" userId="cd1a3081-d675-4996-9fd2-0387c00cfc21" providerId="ADAL" clId="{B6CFF9BB-9688-4A51-9369-469D90F3C7A1}" dt="2021-04-11T16:40:40.909" v="273"/>
          <ac:cxnSpMkLst>
            <pc:docMk/>
            <pc:sldMk cId="1486205593" sldId="261"/>
            <ac:cxnSpMk id="50" creationId="{B6D48B0F-2288-467D-804A-35751A5D9630}"/>
          </ac:cxnSpMkLst>
        </pc:cxnChg>
      </pc:sldChg>
      <pc:sldChg chg="addSp delSp modSp mod modAnim modNotesTx">
        <pc:chgData name="Léo Sudriès" userId="cd1a3081-d675-4996-9fd2-0387c00cfc21" providerId="ADAL" clId="{B6CFF9BB-9688-4A51-9369-469D90F3C7A1}" dt="2021-04-15T21:46:29.186" v="2989" actId="20577"/>
        <pc:sldMkLst>
          <pc:docMk/>
          <pc:sldMk cId="342913821" sldId="262"/>
        </pc:sldMkLst>
        <pc:spChg chg="mod topLvl">
          <ac:chgData name="Léo Sudriès" userId="cd1a3081-d675-4996-9fd2-0387c00cfc21" providerId="ADAL" clId="{B6CFF9BB-9688-4A51-9369-469D90F3C7A1}" dt="2021-04-11T16:18:47.287" v="191" actId="165"/>
          <ac:spMkLst>
            <pc:docMk/>
            <pc:sldMk cId="342913821" sldId="262"/>
            <ac:spMk id="6" creationId="{2EF0BE79-6165-4451-A8C9-81A8B970D153}"/>
          </ac:spMkLst>
        </pc:spChg>
        <pc:spChg chg="mod topLvl">
          <ac:chgData name="Léo Sudriès" userId="cd1a3081-d675-4996-9fd2-0387c00cfc21" providerId="ADAL" clId="{B6CFF9BB-9688-4A51-9369-469D90F3C7A1}" dt="2021-04-11T16:18:47.287" v="191" actId="165"/>
          <ac:spMkLst>
            <pc:docMk/>
            <pc:sldMk cId="342913821" sldId="262"/>
            <ac:spMk id="7" creationId="{076D1EAC-E4BA-4A45-A3B1-F5FCAF81C8A0}"/>
          </ac:spMkLst>
        </pc:spChg>
        <pc:spChg chg="mod topLvl">
          <ac:chgData name="Léo Sudriès" userId="cd1a3081-d675-4996-9fd2-0387c00cfc21" providerId="ADAL" clId="{B6CFF9BB-9688-4A51-9369-469D90F3C7A1}" dt="2021-04-11T16:18:47.287" v="191" actId="165"/>
          <ac:spMkLst>
            <pc:docMk/>
            <pc:sldMk cId="342913821" sldId="262"/>
            <ac:spMk id="8" creationId="{DEF586E8-0B58-4532-B1A1-D3F911537984}"/>
          </ac:spMkLst>
        </pc:spChg>
        <pc:spChg chg="mod topLvl">
          <ac:chgData name="Léo Sudriès" userId="cd1a3081-d675-4996-9fd2-0387c00cfc21" providerId="ADAL" clId="{B6CFF9BB-9688-4A51-9369-469D90F3C7A1}" dt="2021-04-11T16:18:47.287" v="191" actId="165"/>
          <ac:spMkLst>
            <pc:docMk/>
            <pc:sldMk cId="342913821" sldId="262"/>
            <ac:spMk id="10" creationId="{3187D437-8CDA-46AB-AAE9-ED584DECFCA6}"/>
          </ac:spMkLst>
        </pc:spChg>
        <pc:spChg chg="mod topLvl">
          <ac:chgData name="Léo Sudriès" userId="cd1a3081-d675-4996-9fd2-0387c00cfc21" providerId="ADAL" clId="{B6CFF9BB-9688-4A51-9369-469D90F3C7A1}" dt="2021-04-11T16:18:47.287" v="191" actId="165"/>
          <ac:spMkLst>
            <pc:docMk/>
            <pc:sldMk cId="342913821" sldId="262"/>
            <ac:spMk id="11" creationId="{1EB98161-3901-4AF3-8430-8351FB9517FF}"/>
          </ac:spMkLst>
        </pc:spChg>
        <pc:spChg chg="mod topLvl">
          <ac:chgData name="Léo Sudriès" userId="cd1a3081-d675-4996-9fd2-0387c00cfc21" providerId="ADAL" clId="{B6CFF9BB-9688-4A51-9369-469D90F3C7A1}" dt="2021-04-11T16:18:47.287" v="191" actId="165"/>
          <ac:spMkLst>
            <pc:docMk/>
            <pc:sldMk cId="342913821" sldId="262"/>
            <ac:spMk id="12" creationId="{02275DC7-616E-4553-A594-C5FDD69DF30D}"/>
          </ac:spMkLst>
        </pc:spChg>
        <pc:spChg chg="mod">
          <ac:chgData name="Léo Sudriès" userId="cd1a3081-d675-4996-9fd2-0387c00cfc21" providerId="ADAL" clId="{B6CFF9BB-9688-4A51-9369-469D90F3C7A1}" dt="2021-04-11T16:18:47.287" v="191" actId="165"/>
          <ac:spMkLst>
            <pc:docMk/>
            <pc:sldMk cId="342913821" sldId="262"/>
            <ac:spMk id="13" creationId="{51646C37-52A7-4771-83FB-77935F2D80CB}"/>
          </ac:spMkLst>
        </pc:spChg>
        <pc:spChg chg="add mod">
          <ac:chgData name="Léo Sudriès" userId="cd1a3081-d675-4996-9fd2-0387c00cfc21" providerId="ADAL" clId="{B6CFF9BB-9688-4A51-9369-469D90F3C7A1}" dt="2021-04-11T17:42:10.235" v="1282" actId="1076"/>
          <ac:spMkLst>
            <pc:docMk/>
            <pc:sldMk cId="342913821" sldId="262"/>
            <ac:spMk id="15" creationId="{683C5C29-6CA3-48DE-8C9D-31FFDD925A2D}"/>
          </ac:spMkLst>
        </pc:spChg>
        <pc:spChg chg="mod">
          <ac:chgData name="Léo Sudriès" userId="cd1a3081-d675-4996-9fd2-0387c00cfc21" providerId="ADAL" clId="{B6CFF9BB-9688-4A51-9369-469D90F3C7A1}" dt="2021-04-11T16:18:47.287" v="191" actId="165"/>
          <ac:spMkLst>
            <pc:docMk/>
            <pc:sldMk cId="342913821" sldId="262"/>
            <ac:spMk id="29" creationId="{F4EB5590-82E3-459A-9797-DC872D382E5F}"/>
          </ac:spMkLst>
        </pc:spChg>
        <pc:spChg chg="mod">
          <ac:chgData name="Léo Sudriès" userId="cd1a3081-d675-4996-9fd2-0387c00cfc21" providerId="ADAL" clId="{B6CFF9BB-9688-4A51-9369-469D90F3C7A1}" dt="2021-04-11T16:18:47.287" v="191" actId="165"/>
          <ac:spMkLst>
            <pc:docMk/>
            <pc:sldMk cId="342913821" sldId="262"/>
            <ac:spMk id="30" creationId="{46F2B1D4-9B81-4E50-9638-420146F74E30}"/>
          </ac:spMkLst>
        </pc:spChg>
        <pc:spChg chg="add mod">
          <ac:chgData name="Léo Sudriès" userId="cd1a3081-d675-4996-9fd2-0387c00cfc21" providerId="ADAL" clId="{B6CFF9BB-9688-4A51-9369-469D90F3C7A1}" dt="2021-04-11T17:42:10.235" v="1282" actId="1076"/>
          <ac:spMkLst>
            <pc:docMk/>
            <pc:sldMk cId="342913821" sldId="262"/>
            <ac:spMk id="31" creationId="{5A0B5D62-9FC4-4C91-B7BA-17CEFBB41018}"/>
          </ac:spMkLst>
        </pc:spChg>
        <pc:spChg chg="mod topLvl">
          <ac:chgData name="Léo Sudriès" userId="cd1a3081-d675-4996-9fd2-0387c00cfc21" providerId="ADAL" clId="{B6CFF9BB-9688-4A51-9369-469D90F3C7A1}" dt="2021-04-11T16:18:47.287" v="191" actId="165"/>
          <ac:spMkLst>
            <pc:docMk/>
            <pc:sldMk cId="342913821" sldId="262"/>
            <ac:spMk id="38" creationId="{2FAFB529-63AB-4C83-A6F6-C3EEED5F263F}"/>
          </ac:spMkLst>
        </pc:spChg>
        <pc:spChg chg="mod">
          <ac:chgData name="Léo Sudriès" userId="cd1a3081-d675-4996-9fd2-0387c00cfc21" providerId="ADAL" clId="{B6CFF9BB-9688-4A51-9369-469D90F3C7A1}" dt="2021-04-11T16:18:47.287" v="191" actId="165"/>
          <ac:spMkLst>
            <pc:docMk/>
            <pc:sldMk cId="342913821" sldId="262"/>
            <ac:spMk id="39" creationId="{DF9806D9-3CB9-460C-8AFA-7610BDD04E6D}"/>
          </ac:spMkLst>
        </pc:spChg>
        <pc:grpChg chg="del">
          <ac:chgData name="Léo Sudriès" userId="cd1a3081-d675-4996-9fd2-0387c00cfc21" providerId="ADAL" clId="{B6CFF9BB-9688-4A51-9369-469D90F3C7A1}" dt="2021-04-11T16:06:49.082" v="157" actId="478"/>
          <ac:grpSpMkLst>
            <pc:docMk/>
            <pc:sldMk cId="342913821" sldId="262"/>
            <ac:grpSpMk id="3" creationId="{642F59B7-C0F8-40AA-812E-1ABF43326B85}"/>
          </ac:grpSpMkLst>
        </pc:grpChg>
        <pc:grpChg chg="add del mod">
          <ac:chgData name="Léo Sudriès" userId="cd1a3081-d675-4996-9fd2-0387c00cfc21" providerId="ADAL" clId="{B6CFF9BB-9688-4A51-9369-469D90F3C7A1}" dt="2021-04-11T16:18:47.287" v="191" actId="165"/>
          <ac:grpSpMkLst>
            <pc:docMk/>
            <pc:sldMk cId="342913821" sldId="262"/>
            <ac:grpSpMk id="4" creationId="{E4C8E879-FF11-44F6-9FE6-4E42D4A4B9F6}"/>
          </ac:grpSpMkLst>
        </pc:grpChg>
        <pc:grpChg chg="add mod">
          <ac:chgData name="Léo Sudriès" userId="cd1a3081-d675-4996-9fd2-0387c00cfc21" providerId="ADAL" clId="{B6CFF9BB-9688-4A51-9369-469D90F3C7A1}" dt="2021-04-11T17:42:10.235" v="1282" actId="1076"/>
          <ac:grpSpMkLst>
            <pc:docMk/>
            <pc:sldMk cId="342913821" sldId="262"/>
            <ac:grpSpMk id="16" creationId="{11E59D24-7D41-4C04-B2FA-C7C0DD5F61B3}"/>
          </ac:grpSpMkLst>
        </pc:grpChg>
        <pc:grpChg chg="add mod">
          <ac:chgData name="Léo Sudriès" userId="cd1a3081-d675-4996-9fd2-0387c00cfc21" providerId="ADAL" clId="{B6CFF9BB-9688-4A51-9369-469D90F3C7A1}" dt="2021-04-11T17:42:10.235" v="1282" actId="1076"/>
          <ac:grpSpMkLst>
            <pc:docMk/>
            <pc:sldMk cId="342913821" sldId="262"/>
            <ac:grpSpMk id="21" creationId="{C62B216B-0F9E-4445-A5F1-C605A903B04F}"/>
          </ac:grpSpMkLst>
        </pc:grpChg>
        <pc:grpChg chg="mod topLvl">
          <ac:chgData name="Léo Sudriès" userId="cd1a3081-d675-4996-9fd2-0387c00cfc21" providerId="ADAL" clId="{B6CFF9BB-9688-4A51-9369-469D90F3C7A1}" dt="2021-04-11T16:18:47.287" v="191" actId="165"/>
          <ac:grpSpMkLst>
            <pc:docMk/>
            <pc:sldMk cId="342913821" sldId="262"/>
            <ac:grpSpMk id="41" creationId="{3780C460-87B4-4DDB-BBEA-543948018340}"/>
          </ac:grpSpMkLst>
        </pc:grpChg>
        <pc:grpChg chg="mod topLvl">
          <ac:chgData name="Léo Sudriès" userId="cd1a3081-d675-4996-9fd2-0387c00cfc21" providerId="ADAL" clId="{B6CFF9BB-9688-4A51-9369-469D90F3C7A1}" dt="2021-04-11T16:18:47.287" v="191" actId="165"/>
          <ac:grpSpMkLst>
            <pc:docMk/>
            <pc:sldMk cId="342913821" sldId="262"/>
            <ac:grpSpMk id="44" creationId="{E741C2FE-D4C9-482C-ABCD-6B020D0E4E55}"/>
          </ac:grpSpMkLst>
        </pc:grpChg>
        <pc:graphicFrameChg chg="add mod modGraphic">
          <ac:chgData name="Léo Sudriès" userId="cd1a3081-d675-4996-9fd2-0387c00cfc21" providerId="ADAL" clId="{B6CFF9BB-9688-4A51-9369-469D90F3C7A1}" dt="2021-04-11T17:42:29.614" v="1295" actId="20577"/>
          <ac:graphicFrameMkLst>
            <pc:docMk/>
            <pc:sldMk cId="342913821" sldId="262"/>
            <ac:graphicFrameMk id="14" creationId="{BEC63BFF-2318-4B6C-95E8-9B6FA3D29F96}"/>
          </ac:graphicFrameMkLst>
        </pc:graphicFrameChg>
        <pc:graphicFrameChg chg="add del mod modGraphic">
          <ac:chgData name="Léo Sudriès" userId="cd1a3081-d675-4996-9fd2-0387c00cfc21" providerId="ADAL" clId="{B6CFF9BB-9688-4A51-9369-469D90F3C7A1}" dt="2021-04-11T17:28:38.209" v="865" actId="478"/>
          <ac:graphicFrameMkLst>
            <pc:docMk/>
            <pc:sldMk cId="342913821" sldId="262"/>
            <ac:graphicFrameMk id="17" creationId="{090C5421-4F20-42D7-81F6-0ED289DA922B}"/>
          </ac:graphicFrameMkLst>
        </pc:graphicFrameChg>
        <pc:picChg chg="add mod">
          <ac:chgData name="Léo Sudriès" userId="cd1a3081-d675-4996-9fd2-0387c00cfc21" providerId="ADAL" clId="{B6CFF9BB-9688-4A51-9369-469D90F3C7A1}" dt="2021-04-11T17:20:39.846" v="572" actId="1076"/>
          <ac:picMkLst>
            <pc:docMk/>
            <pc:sldMk cId="342913821" sldId="262"/>
            <ac:picMk id="9" creationId="{AF45A5A9-558F-4EFD-B427-E27B4BE23373}"/>
          </ac:picMkLst>
        </pc:picChg>
        <pc:picChg chg="add mod">
          <ac:chgData name="Léo Sudriès" userId="cd1a3081-d675-4996-9fd2-0387c00cfc21" providerId="ADAL" clId="{B6CFF9BB-9688-4A51-9369-469D90F3C7A1}" dt="2021-04-11T17:42:10.235" v="1282" actId="1076"/>
          <ac:picMkLst>
            <pc:docMk/>
            <pc:sldMk cId="342913821" sldId="262"/>
            <ac:picMk id="25" creationId="{08B88A67-5A99-412A-BD89-3CCCB3F6C378}"/>
          </ac:picMkLst>
        </pc:picChg>
        <pc:picChg chg="add mod">
          <ac:chgData name="Léo Sudriès" userId="cd1a3081-d675-4996-9fd2-0387c00cfc21" providerId="ADAL" clId="{B6CFF9BB-9688-4A51-9369-469D90F3C7A1}" dt="2021-04-11T17:42:10.235" v="1282" actId="1076"/>
          <ac:picMkLst>
            <pc:docMk/>
            <pc:sldMk cId="342913821" sldId="262"/>
            <ac:picMk id="3073" creationId="{939BA0D3-620F-4ACB-AA25-D2A7A05EFF57}"/>
          </ac:picMkLst>
        </pc:picChg>
        <pc:picChg chg="add del mod">
          <ac:chgData name="Léo Sudriès" userId="cd1a3081-d675-4996-9fd2-0387c00cfc21" providerId="ADAL" clId="{B6CFF9BB-9688-4A51-9369-469D90F3C7A1}" dt="2021-04-11T17:42:09.897" v="1281"/>
          <ac:picMkLst>
            <pc:docMk/>
            <pc:sldMk cId="342913821" sldId="262"/>
            <ac:picMk id="3074" creationId="{56CA9A42-008E-4E0F-A85E-55B5493267E8}"/>
          </ac:picMkLst>
        </pc:picChg>
        <pc:cxnChg chg="mod">
          <ac:chgData name="Léo Sudriès" userId="cd1a3081-d675-4996-9fd2-0387c00cfc21" providerId="ADAL" clId="{B6CFF9BB-9688-4A51-9369-469D90F3C7A1}" dt="2021-04-11T16:18:47.287" v="191" actId="165"/>
          <ac:cxnSpMkLst>
            <pc:docMk/>
            <pc:sldMk cId="342913821" sldId="262"/>
            <ac:cxnSpMk id="40" creationId="{6380577D-2210-42BF-99DF-3D70653A4DFD}"/>
          </ac:cxnSpMkLst>
        </pc:cxnChg>
      </pc:sldChg>
      <pc:sldChg chg="addSp delSp modSp mod">
        <pc:chgData name="Léo Sudriès" userId="cd1a3081-d675-4996-9fd2-0387c00cfc21" providerId="ADAL" clId="{B6CFF9BB-9688-4A51-9369-469D90F3C7A1}" dt="2021-04-11T16:19:50.409" v="199" actId="164"/>
        <pc:sldMkLst>
          <pc:docMk/>
          <pc:sldMk cId="3511359852" sldId="263"/>
        </pc:sldMkLst>
        <pc:spChg chg="mod topLvl">
          <ac:chgData name="Léo Sudriès" userId="cd1a3081-d675-4996-9fd2-0387c00cfc21" providerId="ADAL" clId="{B6CFF9BB-9688-4A51-9369-469D90F3C7A1}" dt="2021-04-11T16:19:50.409" v="199" actId="164"/>
          <ac:spMkLst>
            <pc:docMk/>
            <pc:sldMk cId="3511359852" sldId="263"/>
            <ac:spMk id="6" creationId="{2EF0BE79-6165-4451-A8C9-81A8B970D153}"/>
          </ac:spMkLst>
        </pc:spChg>
        <pc:spChg chg="mod topLvl">
          <ac:chgData name="Léo Sudriès" userId="cd1a3081-d675-4996-9fd2-0387c00cfc21" providerId="ADAL" clId="{B6CFF9BB-9688-4A51-9369-469D90F3C7A1}" dt="2021-04-11T16:19:50.409" v="199" actId="164"/>
          <ac:spMkLst>
            <pc:docMk/>
            <pc:sldMk cId="3511359852" sldId="263"/>
            <ac:spMk id="7" creationId="{076D1EAC-E4BA-4A45-A3B1-F5FCAF81C8A0}"/>
          </ac:spMkLst>
        </pc:spChg>
        <pc:spChg chg="mod topLvl">
          <ac:chgData name="Léo Sudriès" userId="cd1a3081-d675-4996-9fd2-0387c00cfc21" providerId="ADAL" clId="{B6CFF9BB-9688-4A51-9369-469D90F3C7A1}" dt="2021-04-11T16:19:50.409" v="199" actId="164"/>
          <ac:spMkLst>
            <pc:docMk/>
            <pc:sldMk cId="3511359852" sldId="263"/>
            <ac:spMk id="8" creationId="{DEF586E8-0B58-4532-B1A1-D3F911537984}"/>
          </ac:spMkLst>
        </pc:spChg>
        <pc:spChg chg="mod topLvl">
          <ac:chgData name="Léo Sudriès" userId="cd1a3081-d675-4996-9fd2-0387c00cfc21" providerId="ADAL" clId="{B6CFF9BB-9688-4A51-9369-469D90F3C7A1}" dt="2021-04-11T16:19:50.409" v="199" actId="164"/>
          <ac:spMkLst>
            <pc:docMk/>
            <pc:sldMk cId="3511359852" sldId="263"/>
            <ac:spMk id="10" creationId="{3187D437-8CDA-46AB-AAE9-ED584DECFCA6}"/>
          </ac:spMkLst>
        </pc:spChg>
        <pc:spChg chg="mod topLvl">
          <ac:chgData name="Léo Sudriès" userId="cd1a3081-d675-4996-9fd2-0387c00cfc21" providerId="ADAL" clId="{B6CFF9BB-9688-4A51-9369-469D90F3C7A1}" dt="2021-04-11T16:19:50.409" v="199" actId="164"/>
          <ac:spMkLst>
            <pc:docMk/>
            <pc:sldMk cId="3511359852" sldId="263"/>
            <ac:spMk id="11" creationId="{1EB98161-3901-4AF3-8430-8351FB9517FF}"/>
          </ac:spMkLst>
        </pc:spChg>
        <pc:spChg chg="mod topLvl">
          <ac:chgData name="Léo Sudriès" userId="cd1a3081-d675-4996-9fd2-0387c00cfc21" providerId="ADAL" clId="{B6CFF9BB-9688-4A51-9369-469D90F3C7A1}" dt="2021-04-11T16:19:50.409" v="199" actId="164"/>
          <ac:spMkLst>
            <pc:docMk/>
            <pc:sldMk cId="3511359852" sldId="263"/>
            <ac:spMk id="12" creationId="{02275DC7-616E-4553-A594-C5FDD69DF30D}"/>
          </ac:spMkLst>
        </pc:spChg>
        <pc:spChg chg="mod">
          <ac:chgData name="Léo Sudriès" userId="cd1a3081-d675-4996-9fd2-0387c00cfc21" providerId="ADAL" clId="{B6CFF9BB-9688-4A51-9369-469D90F3C7A1}" dt="2021-04-11T16:19:19.342" v="195" actId="208"/>
          <ac:spMkLst>
            <pc:docMk/>
            <pc:sldMk cId="3511359852" sldId="263"/>
            <ac:spMk id="13" creationId="{51646C37-52A7-4771-83FB-77935F2D80CB}"/>
          </ac:spMkLst>
        </pc:spChg>
        <pc:spChg chg="del topLvl">
          <ac:chgData name="Léo Sudriès" userId="cd1a3081-d675-4996-9fd2-0387c00cfc21" providerId="ADAL" clId="{B6CFF9BB-9688-4A51-9369-469D90F3C7A1}" dt="2021-04-11T16:12:18.704" v="166" actId="478"/>
          <ac:spMkLst>
            <pc:docMk/>
            <pc:sldMk cId="3511359852" sldId="263"/>
            <ac:spMk id="19" creationId="{1FA77C80-4F02-4459-957B-4850EEE2688A}"/>
          </ac:spMkLst>
        </pc:spChg>
        <pc:spChg chg="del topLvl">
          <ac:chgData name="Léo Sudriès" userId="cd1a3081-d675-4996-9fd2-0387c00cfc21" providerId="ADAL" clId="{B6CFF9BB-9688-4A51-9369-469D90F3C7A1}" dt="2021-04-11T16:12:15.999" v="165" actId="478"/>
          <ac:spMkLst>
            <pc:docMk/>
            <pc:sldMk cId="3511359852" sldId="263"/>
            <ac:spMk id="20" creationId="{2C745FD9-B421-4D14-81B5-930671A3C6AB}"/>
          </ac:spMkLst>
        </pc:spChg>
        <pc:spChg chg="mod">
          <ac:chgData name="Léo Sudriès" userId="cd1a3081-d675-4996-9fd2-0387c00cfc21" providerId="ADAL" clId="{B6CFF9BB-9688-4A51-9369-469D90F3C7A1}" dt="2021-04-11T16:19:19.342" v="195" actId="208"/>
          <ac:spMkLst>
            <pc:docMk/>
            <pc:sldMk cId="3511359852" sldId="263"/>
            <ac:spMk id="29" creationId="{F4EB5590-82E3-459A-9797-DC872D382E5F}"/>
          </ac:spMkLst>
        </pc:spChg>
        <pc:spChg chg="mod">
          <ac:chgData name="Léo Sudriès" userId="cd1a3081-d675-4996-9fd2-0387c00cfc21" providerId="ADAL" clId="{B6CFF9BB-9688-4A51-9369-469D90F3C7A1}" dt="2021-04-11T16:19:19.342" v="195" actId="208"/>
          <ac:spMkLst>
            <pc:docMk/>
            <pc:sldMk cId="3511359852" sldId="263"/>
            <ac:spMk id="30" creationId="{46F2B1D4-9B81-4E50-9638-420146F74E30}"/>
          </ac:spMkLst>
        </pc:spChg>
        <pc:spChg chg="mod topLvl">
          <ac:chgData name="Léo Sudriès" userId="cd1a3081-d675-4996-9fd2-0387c00cfc21" providerId="ADAL" clId="{B6CFF9BB-9688-4A51-9369-469D90F3C7A1}" dt="2021-04-11T16:19:50.409" v="199" actId="164"/>
          <ac:spMkLst>
            <pc:docMk/>
            <pc:sldMk cId="3511359852" sldId="263"/>
            <ac:spMk id="38" creationId="{2FAFB529-63AB-4C83-A6F6-C3EEED5F263F}"/>
          </ac:spMkLst>
        </pc:spChg>
        <pc:spChg chg="mod">
          <ac:chgData name="Léo Sudriès" userId="cd1a3081-d675-4996-9fd2-0387c00cfc21" providerId="ADAL" clId="{B6CFF9BB-9688-4A51-9369-469D90F3C7A1}" dt="2021-04-11T16:19:28.099" v="196" actId="2085"/>
          <ac:spMkLst>
            <pc:docMk/>
            <pc:sldMk cId="3511359852" sldId="263"/>
            <ac:spMk id="39" creationId="{DF9806D9-3CB9-460C-8AFA-7610BDD04E6D}"/>
          </ac:spMkLst>
        </pc:spChg>
        <pc:grpChg chg="del">
          <ac:chgData name="Léo Sudriès" userId="cd1a3081-d675-4996-9fd2-0387c00cfc21" providerId="ADAL" clId="{B6CFF9BB-9688-4A51-9369-469D90F3C7A1}" dt="2021-04-11T16:18:53.932" v="192" actId="165"/>
          <ac:grpSpMkLst>
            <pc:docMk/>
            <pc:sldMk cId="3511359852" sldId="263"/>
            <ac:grpSpMk id="3" creationId="{E57CF1F3-2057-40F7-990B-7922755AFD52}"/>
          </ac:grpSpMkLst>
        </pc:grpChg>
        <pc:grpChg chg="del">
          <ac:chgData name="Léo Sudriès" userId="cd1a3081-d675-4996-9fd2-0387c00cfc21" providerId="ADAL" clId="{B6CFF9BB-9688-4A51-9369-469D90F3C7A1}" dt="2021-04-11T16:12:15.999" v="165" actId="478"/>
          <ac:grpSpMkLst>
            <pc:docMk/>
            <pc:sldMk cId="3511359852" sldId="263"/>
            <ac:grpSpMk id="4" creationId="{8BFC038E-82C7-423E-BA5D-F74861DE91AB}"/>
          </ac:grpSpMkLst>
        </pc:grpChg>
        <pc:grpChg chg="add mod">
          <ac:chgData name="Léo Sudriès" userId="cd1a3081-d675-4996-9fd2-0387c00cfc21" providerId="ADAL" clId="{B6CFF9BB-9688-4A51-9369-469D90F3C7A1}" dt="2021-04-11T16:19:50.409" v="199" actId="164"/>
          <ac:grpSpMkLst>
            <pc:docMk/>
            <pc:sldMk cId="3511359852" sldId="263"/>
            <ac:grpSpMk id="5" creationId="{4E2254E5-FD87-4B6E-B26F-43A0AD756817}"/>
          </ac:grpSpMkLst>
        </pc:grpChg>
        <pc:grpChg chg="mod topLvl">
          <ac:chgData name="Léo Sudriès" userId="cd1a3081-d675-4996-9fd2-0387c00cfc21" providerId="ADAL" clId="{B6CFF9BB-9688-4A51-9369-469D90F3C7A1}" dt="2021-04-11T16:19:50.409" v="199" actId="164"/>
          <ac:grpSpMkLst>
            <pc:docMk/>
            <pc:sldMk cId="3511359852" sldId="263"/>
            <ac:grpSpMk id="41" creationId="{3780C460-87B4-4DDB-BBEA-543948018340}"/>
          </ac:grpSpMkLst>
        </pc:grpChg>
        <pc:grpChg chg="mod topLvl">
          <ac:chgData name="Léo Sudriès" userId="cd1a3081-d675-4996-9fd2-0387c00cfc21" providerId="ADAL" clId="{B6CFF9BB-9688-4A51-9369-469D90F3C7A1}" dt="2021-04-11T16:19:50.409" v="199" actId="164"/>
          <ac:grpSpMkLst>
            <pc:docMk/>
            <pc:sldMk cId="3511359852" sldId="263"/>
            <ac:grpSpMk id="44" creationId="{E741C2FE-D4C9-482C-ABCD-6B020D0E4E55}"/>
          </ac:grpSpMkLst>
        </pc:grpChg>
        <pc:cxnChg chg="mod">
          <ac:chgData name="Léo Sudriès" userId="cd1a3081-d675-4996-9fd2-0387c00cfc21" providerId="ADAL" clId="{B6CFF9BB-9688-4A51-9369-469D90F3C7A1}" dt="2021-04-11T16:19:19.342" v="195" actId="208"/>
          <ac:cxnSpMkLst>
            <pc:docMk/>
            <pc:sldMk cId="3511359852" sldId="263"/>
            <ac:cxnSpMk id="40" creationId="{6380577D-2210-42BF-99DF-3D70653A4DFD}"/>
          </ac:cxnSpMkLst>
        </pc:cxnChg>
      </pc:sldChg>
      <pc:sldChg chg="addSp delSp modSp mod">
        <pc:chgData name="Léo Sudriès" userId="cd1a3081-d675-4996-9fd2-0387c00cfc21" providerId="ADAL" clId="{B6CFF9BB-9688-4A51-9369-469D90F3C7A1}" dt="2021-04-11T16:34:21.895" v="221" actId="1037"/>
        <pc:sldMkLst>
          <pc:docMk/>
          <pc:sldMk cId="931445278" sldId="264"/>
        </pc:sldMkLst>
        <pc:spChg chg="mod topLvl">
          <ac:chgData name="Léo Sudriès" userId="cd1a3081-d675-4996-9fd2-0387c00cfc21" providerId="ADAL" clId="{B6CFF9BB-9688-4A51-9369-469D90F3C7A1}" dt="2021-04-11T16:21:47.509" v="216" actId="164"/>
          <ac:spMkLst>
            <pc:docMk/>
            <pc:sldMk cId="931445278" sldId="264"/>
            <ac:spMk id="6" creationId="{2EF0BE79-6165-4451-A8C9-81A8B970D153}"/>
          </ac:spMkLst>
        </pc:spChg>
        <pc:spChg chg="mod topLvl">
          <ac:chgData name="Léo Sudriès" userId="cd1a3081-d675-4996-9fd2-0387c00cfc21" providerId="ADAL" clId="{B6CFF9BB-9688-4A51-9369-469D90F3C7A1}" dt="2021-04-11T16:21:47.509" v="216" actId="164"/>
          <ac:spMkLst>
            <pc:docMk/>
            <pc:sldMk cId="931445278" sldId="264"/>
            <ac:spMk id="7" creationId="{076D1EAC-E4BA-4A45-A3B1-F5FCAF81C8A0}"/>
          </ac:spMkLst>
        </pc:spChg>
        <pc:spChg chg="mod topLvl">
          <ac:chgData name="Léo Sudriès" userId="cd1a3081-d675-4996-9fd2-0387c00cfc21" providerId="ADAL" clId="{B6CFF9BB-9688-4A51-9369-469D90F3C7A1}" dt="2021-04-11T16:21:47.509" v="216" actId="164"/>
          <ac:spMkLst>
            <pc:docMk/>
            <pc:sldMk cId="931445278" sldId="264"/>
            <ac:spMk id="8" creationId="{DEF586E8-0B58-4532-B1A1-D3F911537984}"/>
          </ac:spMkLst>
        </pc:spChg>
        <pc:spChg chg="mod topLvl">
          <ac:chgData name="Léo Sudriès" userId="cd1a3081-d675-4996-9fd2-0387c00cfc21" providerId="ADAL" clId="{B6CFF9BB-9688-4A51-9369-469D90F3C7A1}" dt="2021-04-11T16:21:47.509" v="216" actId="164"/>
          <ac:spMkLst>
            <pc:docMk/>
            <pc:sldMk cId="931445278" sldId="264"/>
            <ac:spMk id="10" creationId="{3187D437-8CDA-46AB-AAE9-ED584DECFCA6}"/>
          </ac:spMkLst>
        </pc:spChg>
        <pc:spChg chg="mod topLvl">
          <ac:chgData name="Léo Sudriès" userId="cd1a3081-d675-4996-9fd2-0387c00cfc21" providerId="ADAL" clId="{B6CFF9BB-9688-4A51-9369-469D90F3C7A1}" dt="2021-04-11T16:21:47.509" v="216" actId="164"/>
          <ac:spMkLst>
            <pc:docMk/>
            <pc:sldMk cId="931445278" sldId="264"/>
            <ac:spMk id="11" creationId="{1EB98161-3901-4AF3-8430-8351FB9517FF}"/>
          </ac:spMkLst>
        </pc:spChg>
        <pc:spChg chg="mod topLvl">
          <ac:chgData name="Léo Sudriès" userId="cd1a3081-d675-4996-9fd2-0387c00cfc21" providerId="ADAL" clId="{B6CFF9BB-9688-4A51-9369-469D90F3C7A1}" dt="2021-04-11T16:21:47.509" v="216" actId="164"/>
          <ac:spMkLst>
            <pc:docMk/>
            <pc:sldMk cId="931445278" sldId="264"/>
            <ac:spMk id="12" creationId="{02275DC7-616E-4553-A594-C5FDD69DF30D}"/>
          </ac:spMkLst>
        </pc:spChg>
        <pc:spChg chg="mod">
          <ac:chgData name="Léo Sudriès" userId="cd1a3081-d675-4996-9fd2-0387c00cfc21" providerId="ADAL" clId="{B6CFF9BB-9688-4A51-9369-469D90F3C7A1}" dt="2021-04-11T16:21:41.337" v="215" actId="207"/>
          <ac:spMkLst>
            <pc:docMk/>
            <pc:sldMk cId="931445278" sldId="264"/>
            <ac:spMk id="13" creationId="{51646C37-52A7-4771-83FB-77935F2D80CB}"/>
          </ac:spMkLst>
        </pc:spChg>
        <pc:spChg chg="mod">
          <ac:chgData name="Léo Sudriès" userId="cd1a3081-d675-4996-9fd2-0387c00cfc21" providerId="ADAL" clId="{B6CFF9BB-9688-4A51-9369-469D90F3C7A1}" dt="2021-04-11T16:21:27.267" v="213" actId="208"/>
          <ac:spMkLst>
            <pc:docMk/>
            <pc:sldMk cId="931445278" sldId="264"/>
            <ac:spMk id="29" creationId="{F4EB5590-82E3-459A-9797-DC872D382E5F}"/>
          </ac:spMkLst>
        </pc:spChg>
        <pc:spChg chg="mod">
          <ac:chgData name="Léo Sudriès" userId="cd1a3081-d675-4996-9fd2-0387c00cfc21" providerId="ADAL" clId="{B6CFF9BB-9688-4A51-9369-469D90F3C7A1}" dt="2021-04-11T16:21:27.267" v="213" actId="208"/>
          <ac:spMkLst>
            <pc:docMk/>
            <pc:sldMk cId="931445278" sldId="264"/>
            <ac:spMk id="30" creationId="{46F2B1D4-9B81-4E50-9638-420146F74E30}"/>
          </ac:spMkLst>
        </pc:spChg>
        <pc:spChg chg="mod topLvl">
          <ac:chgData name="Léo Sudriès" userId="cd1a3081-d675-4996-9fd2-0387c00cfc21" providerId="ADAL" clId="{B6CFF9BB-9688-4A51-9369-469D90F3C7A1}" dt="2021-04-11T16:21:47.509" v="216" actId="164"/>
          <ac:spMkLst>
            <pc:docMk/>
            <pc:sldMk cId="931445278" sldId="264"/>
            <ac:spMk id="38" creationId="{2FAFB529-63AB-4C83-A6F6-C3EEED5F263F}"/>
          </ac:spMkLst>
        </pc:spChg>
        <pc:spChg chg="mod">
          <ac:chgData name="Léo Sudriès" userId="cd1a3081-d675-4996-9fd2-0387c00cfc21" providerId="ADAL" clId="{B6CFF9BB-9688-4A51-9369-469D90F3C7A1}" dt="2021-04-11T16:20:39.677" v="212" actId="165"/>
          <ac:spMkLst>
            <pc:docMk/>
            <pc:sldMk cId="931445278" sldId="264"/>
            <ac:spMk id="39" creationId="{DF9806D9-3CB9-460C-8AFA-7610BDD04E6D}"/>
          </ac:spMkLst>
        </pc:spChg>
        <pc:grpChg chg="mod topLvl">
          <ac:chgData name="Léo Sudriès" userId="cd1a3081-d675-4996-9fd2-0387c00cfc21" providerId="ADAL" clId="{B6CFF9BB-9688-4A51-9369-469D90F3C7A1}" dt="2021-04-11T16:21:47.509" v="216" actId="164"/>
          <ac:grpSpMkLst>
            <pc:docMk/>
            <pc:sldMk cId="931445278" sldId="264"/>
            <ac:grpSpMk id="3" creationId="{AB0717A4-310B-4189-881F-416365D8E450}"/>
          </ac:grpSpMkLst>
        </pc:grpChg>
        <pc:grpChg chg="del">
          <ac:chgData name="Léo Sudriès" userId="cd1a3081-d675-4996-9fd2-0387c00cfc21" providerId="ADAL" clId="{B6CFF9BB-9688-4A51-9369-469D90F3C7A1}" dt="2021-04-11T16:20:39.677" v="212" actId="165"/>
          <ac:grpSpMkLst>
            <pc:docMk/>
            <pc:sldMk cId="931445278" sldId="264"/>
            <ac:grpSpMk id="4" creationId="{B9EE065F-D0CF-449C-AF9A-182359D005FF}"/>
          </ac:grpSpMkLst>
        </pc:grpChg>
        <pc:grpChg chg="del">
          <ac:chgData name="Léo Sudriès" userId="cd1a3081-d675-4996-9fd2-0387c00cfc21" providerId="ADAL" clId="{B6CFF9BB-9688-4A51-9369-469D90F3C7A1}" dt="2021-04-11T16:20:35.378" v="211" actId="478"/>
          <ac:grpSpMkLst>
            <pc:docMk/>
            <pc:sldMk cId="931445278" sldId="264"/>
            <ac:grpSpMk id="5" creationId="{74F7752B-D95E-4B02-9597-F4E730261012}"/>
          </ac:grpSpMkLst>
        </pc:grpChg>
        <pc:grpChg chg="add mod">
          <ac:chgData name="Léo Sudriès" userId="cd1a3081-d675-4996-9fd2-0387c00cfc21" providerId="ADAL" clId="{B6CFF9BB-9688-4A51-9369-469D90F3C7A1}" dt="2021-04-11T16:34:21.895" v="221" actId="1037"/>
          <ac:grpSpMkLst>
            <pc:docMk/>
            <pc:sldMk cId="931445278" sldId="264"/>
            <ac:grpSpMk id="9" creationId="{5DDDF885-B293-4024-8159-F2F4EB8AA7D2}"/>
          </ac:grpSpMkLst>
        </pc:grpChg>
        <pc:grpChg chg="mod topLvl">
          <ac:chgData name="Léo Sudriès" userId="cd1a3081-d675-4996-9fd2-0387c00cfc21" providerId="ADAL" clId="{B6CFF9BB-9688-4A51-9369-469D90F3C7A1}" dt="2021-04-11T16:21:47.509" v="216" actId="164"/>
          <ac:grpSpMkLst>
            <pc:docMk/>
            <pc:sldMk cId="931445278" sldId="264"/>
            <ac:grpSpMk id="44" creationId="{E741C2FE-D4C9-482C-ABCD-6B020D0E4E55}"/>
          </ac:grpSpMkLst>
        </pc:grpChg>
        <pc:cxnChg chg="mod">
          <ac:chgData name="Léo Sudriès" userId="cd1a3081-d675-4996-9fd2-0387c00cfc21" providerId="ADAL" clId="{B6CFF9BB-9688-4A51-9369-469D90F3C7A1}" dt="2021-04-11T16:20:39.677" v="212" actId="165"/>
          <ac:cxnSpMkLst>
            <pc:docMk/>
            <pc:sldMk cId="931445278" sldId="264"/>
            <ac:cxnSpMk id="40" creationId="{6380577D-2210-42BF-99DF-3D70653A4DFD}"/>
          </ac:cxnSpMkLst>
        </pc:cxnChg>
      </pc:sldChg>
      <pc:sldChg chg="addSp delSp modSp mod modNotesTx">
        <pc:chgData name="Léo Sudriès" userId="cd1a3081-d675-4996-9fd2-0387c00cfc21" providerId="ADAL" clId="{B6CFF9BB-9688-4A51-9369-469D90F3C7A1}" dt="2021-04-15T21:45:09.860" v="2701" actId="20577"/>
        <pc:sldMkLst>
          <pc:docMk/>
          <pc:sldMk cId="3705483415" sldId="265"/>
        </pc:sldMkLst>
        <pc:spChg chg="mod topLvl">
          <ac:chgData name="Léo Sudriès" userId="cd1a3081-d675-4996-9fd2-0387c00cfc21" providerId="ADAL" clId="{B6CFF9BB-9688-4A51-9369-469D90F3C7A1}" dt="2021-04-11T16:35:28.958" v="233" actId="164"/>
          <ac:spMkLst>
            <pc:docMk/>
            <pc:sldMk cId="3705483415" sldId="265"/>
            <ac:spMk id="6" creationId="{2EF0BE79-6165-4451-A8C9-81A8B970D153}"/>
          </ac:spMkLst>
        </pc:spChg>
        <pc:spChg chg="mod topLvl">
          <ac:chgData name="Léo Sudriès" userId="cd1a3081-d675-4996-9fd2-0387c00cfc21" providerId="ADAL" clId="{B6CFF9BB-9688-4A51-9369-469D90F3C7A1}" dt="2021-04-11T16:35:28.958" v="233" actId="164"/>
          <ac:spMkLst>
            <pc:docMk/>
            <pc:sldMk cId="3705483415" sldId="265"/>
            <ac:spMk id="7" creationId="{076D1EAC-E4BA-4A45-A3B1-F5FCAF81C8A0}"/>
          </ac:spMkLst>
        </pc:spChg>
        <pc:spChg chg="mod topLvl">
          <ac:chgData name="Léo Sudriès" userId="cd1a3081-d675-4996-9fd2-0387c00cfc21" providerId="ADAL" clId="{B6CFF9BB-9688-4A51-9369-469D90F3C7A1}" dt="2021-04-11T16:35:28.958" v="233" actId="164"/>
          <ac:spMkLst>
            <pc:docMk/>
            <pc:sldMk cId="3705483415" sldId="265"/>
            <ac:spMk id="8" creationId="{DEF586E8-0B58-4532-B1A1-D3F911537984}"/>
          </ac:spMkLst>
        </pc:spChg>
        <pc:spChg chg="mod topLvl">
          <ac:chgData name="Léo Sudriès" userId="cd1a3081-d675-4996-9fd2-0387c00cfc21" providerId="ADAL" clId="{B6CFF9BB-9688-4A51-9369-469D90F3C7A1}" dt="2021-04-11T16:35:28.958" v="233" actId="164"/>
          <ac:spMkLst>
            <pc:docMk/>
            <pc:sldMk cId="3705483415" sldId="265"/>
            <ac:spMk id="10" creationId="{3187D437-8CDA-46AB-AAE9-ED584DECFCA6}"/>
          </ac:spMkLst>
        </pc:spChg>
        <pc:spChg chg="mod topLvl">
          <ac:chgData name="Léo Sudriès" userId="cd1a3081-d675-4996-9fd2-0387c00cfc21" providerId="ADAL" clId="{B6CFF9BB-9688-4A51-9369-469D90F3C7A1}" dt="2021-04-11T16:35:28.958" v="233" actId="164"/>
          <ac:spMkLst>
            <pc:docMk/>
            <pc:sldMk cId="3705483415" sldId="265"/>
            <ac:spMk id="11" creationId="{1EB98161-3901-4AF3-8430-8351FB9517FF}"/>
          </ac:spMkLst>
        </pc:spChg>
        <pc:spChg chg="mod">
          <ac:chgData name="Léo Sudriès" userId="cd1a3081-d675-4996-9fd2-0387c00cfc21" providerId="ADAL" clId="{B6CFF9BB-9688-4A51-9369-469D90F3C7A1}" dt="2021-04-11T16:34:49.129" v="226" actId="208"/>
          <ac:spMkLst>
            <pc:docMk/>
            <pc:sldMk cId="3705483415" sldId="265"/>
            <ac:spMk id="13" creationId="{51646C37-52A7-4771-83FB-77935F2D80CB}"/>
          </ac:spMkLst>
        </pc:spChg>
        <pc:spChg chg="mod topLvl">
          <ac:chgData name="Léo Sudriès" userId="cd1a3081-d675-4996-9fd2-0387c00cfc21" providerId="ADAL" clId="{B6CFF9BB-9688-4A51-9369-469D90F3C7A1}" dt="2021-04-11T16:35:28.958" v="233" actId="164"/>
          <ac:spMkLst>
            <pc:docMk/>
            <pc:sldMk cId="3705483415" sldId="265"/>
            <ac:spMk id="17" creationId="{C1C0ADA4-FF0A-43FA-A185-48749AE4137A}"/>
          </ac:spMkLst>
        </pc:spChg>
        <pc:spChg chg="del mod topLvl">
          <ac:chgData name="Léo Sudriès" userId="cd1a3081-d675-4996-9fd2-0387c00cfc21" providerId="ADAL" clId="{B6CFF9BB-9688-4A51-9369-469D90F3C7A1}" dt="2021-04-11T16:34:29.805" v="224" actId="478"/>
          <ac:spMkLst>
            <pc:docMk/>
            <pc:sldMk cId="3705483415" sldId="265"/>
            <ac:spMk id="20" creationId="{6B46E6C2-52ED-4306-906C-850254940487}"/>
          </ac:spMkLst>
        </pc:spChg>
        <pc:spChg chg="del mod topLvl">
          <ac:chgData name="Léo Sudriès" userId="cd1a3081-d675-4996-9fd2-0387c00cfc21" providerId="ADAL" clId="{B6CFF9BB-9688-4A51-9369-469D90F3C7A1}" dt="2021-04-11T16:34:29.255" v="223" actId="478"/>
          <ac:spMkLst>
            <pc:docMk/>
            <pc:sldMk cId="3705483415" sldId="265"/>
            <ac:spMk id="21" creationId="{B9A0489E-10C7-4F71-AAE4-FE03A9373AFC}"/>
          </ac:spMkLst>
        </pc:spChg>
        <pc:spChg chg="mod">
          <ac:chgData name="Léo Sudriès" userId="cd1a3081-d675-4996-9fd2-0387c00cfc21" providerId="ADAL" clId="{B6CFF9BB-9688-4A51-9369-469D90F3C7A1}" dt="2021-04-11T16:34:49.129" v="226" actId="208"/>
          <ac:spMkLst>
            <pc:docMk/>
            <pc:sldMk cId="3705483415" sldId="265"/>
            <ac:spMk id="29" creationId="{F4EB5590-82E3-459A-9797-DC872D382E5F}"/>
          </ac:spMkLst>
        </pc:spChg>
        <pc:spChg chg="mod">
          <ac:chgData name="Léo Sudriès" userId="cd1a3081-d675-4996-9fd2-0387c00cfc21" providerId="ADAL" clId="{B6CFF9BB-9688-4A51-9369-469D90F3C7A1}" dt="2021-04-11T16:34:49.129" v="226" actId="208"/>
          <ac:spMkLst>
            <pc:docMk/>
            <pc:sldMk cId="3705483415" sldId="265"/>
            <ac:spMk id="30" creationId="{46F2B1D4-9B81-4E50-9638-420146F74E30}"/>
          </ac:spMkLst>
        </pc:spChg>
        <pc:spChg chg="mod topLvl">
          <ac:chgData name="Léo Sudriès" userId="cd1a3081-d675-4996-9fd2-0387c00cfc21" providerId="ADAL" clId="{B6CFF9BB-9688-4A51-9369-469D90F3C7A1}" dt="2021-04-11T16:35:28.958" v="233" actId="164"/>
          <ac:spMkLst>
            <pc:docMk/>
            <pc:sldMk cId="3705483415" sldId="265"/>
            <ac:spMk id="38" creationId="{2FAFB529-63AB-4C83-A6F6-C3EEED5F263F}"/>
          </ac:spMkLst>
        </pc:spChg>
        <pc:spChg chg="mod">
          <ac:chgData name="Léo Sudriès" userId="cd1a3081-d675-4996-9fd2-0387c00cfc21" providerId="ADAL" clId="{B6CFF9BB-9688-4A51-9369-469D90F3C7A1}" dt="2021-04-11T16:35:02.492" v="228" actId="2085"/>
          <ac:spMkLst>
            <pc:docMk/>
            <pc:sldMk cId="3705483415" sldId="265"/>
            <ac:spMk id="39" creationId="{DF9806D9-3CB9-460C-8AFA-7610BDD04E6D}"/>
          </ac:spMkLst>
        </pc:spChg>
        <pc:grpChg chg="del">
          <ac:chgData name="Léo Sudriès" userId="cd1a3081-d675-4996-9fd2-0387c00cfc21" providerId="ADAL" clId="{B6CFF9BB-9688-4A51-9369-469D90F3C7A1}" dt="2021-04-11T16:34:33.416" v="225" actId="165"/>
          <ac:grpSpMkLst>
            <pc:docMk/>
            <pc:sldMk cId="3705483415" sldId="265"/>
            <ac:grpSpMk id="3" creationId="{19892908-B90D-47BD-B8D2-23C42C2E2BFF}"/>
          </ac:grpSpMkLst>
        </pc:grpChg>
        <pc:grpChg chg="del">
          <ac:chgData name="Léo Sudriès" userId="cd1a3081-d675-4996-9fd2-0387c00cfc21" providerId="ADAL" clId="{B6CFF9BB-9688-4A51-9369-469D90F3C7A1}" dt="2021-04-11T16:34:27.570" v="222" actId="165"/>
          <ac:grpSpMkLst>
            <pc:docMk/>
            <pc:sldMk cId="3705483415" sldId="265"/>
            <ac:grpSpMk id="4" creationId="{6005E26C-9B6D-4DBB-8F16-9DC388AC909E}"/>
          </ac:grpSpMkLst>
        </pc:grpChg>
        <pc:grpChg chg="add mod">
          <ac:chgData name="Léo Sudriès" userId="cd1a3081-d675-4996-9fd2-0387c00cfc21" providerId="ADAL" clId="{B6CFF9BB-9688-4A51-9369-469D90F3C7A1}" dt="2021-04-11T16:35:33.611" v="237" actId="1038"/>
          <ac:grpSpMkLst>
            <pc:docMk/>
            <pc:sldMk cId="3705483415" sldId="265"/>
            <ac:grpSpMk id="5" creationId="{17C72297-B302-4E12-9D62-5EEC9460B01B}"/>
          </ac:grpSpMkLst>
        </pc:grpChg>
        <pc:grpChg chg="mod topLvl">
          <ac:chgData name="Léo Sudriès" userId="cd1a3081-d675-4996-9fd2-0387c00cfc21" providerId="ADAL" clId="{B6CFF9BB-9688-4A51-9369-469D90F3C7A1}" dt="2021-04-11T16:35:28.958" v="233" actId="164"/>
          <ac:grpSpMkLst>
            <pc:docMk/>
            <pc:sldMk cId="3705483415" sldId="265"/>
            <ac:grpSpMk id="41" creationId="{3780C460-87B4-4DDB-BBEA-543948018340}"/>
          </ac:grpSpMkLst>
        </pc:grpChg>
        <pc:grpChg chg="mod topLvl">
          <ac:chgData name="Léo Sudriès" userId="cd1a3081-d675-4996-9fd2-0387c00cfc21" providerId="ADAL" clId="{B6CFF9BB-9688-4A51-9369-469D90F3C7A1}" dt="2021-04-11T16:35:28.958" v="233" actId="164"/>
          <ac:grpSpMkLst>
            <pc:docMk/>
            <pc:sldMk cId="3705483415" sldId="265"/>
            <ac:grpSpMk id="44" creationId="{E741C2FE-D4C9-482C-ABCD-6B020D0E4E55}"/>
          </ac:grpSpMkLst>
        </pc:grpChg>
        <pc:cxnChg chg="mod">
          <ac:chgData name="Léo Sudriès" userId="cd1a3081-d675-4996-9fd2-0387c00cfc21" providerId="ADAL" clId="{B6CFF9BB-9688-4A51-9369-469D90F3C7A1}" dt="2021-04-11T16:34:49.129" v="226" actId="208"/>
          <ac:cxnSpMkLst>
            <pc:docMk/>
            <pc:sldMk cId="3705483415" sldId="265"/>
            <ac:cxnSpMk id="40" creationId="{6380577D-2210-42BF-99DF-3D70653A4DFD}"/>
          </ac:cxnSpMkLst>
        </pc:cxnChg>
      </pc:sldChg>
      <pc:sldChg chg="addSp delSp modSp mod">
        <pc:chgData name="Léo Sudriès" userId="cd1a3081-d675-4996-9fd2-0387c00cfc21" providerId="ADAL" clId="{B6CFF9BB-9688-4A51-9369-469D90F3C7A1}" dt="2021-04-11T16:36:34.645" v="245" actId="164"/>
        <pc:sldMkLst>
          <pc:docMk/>
          <pc:sldMk cId="605082540" sldId="266"/>
        </pc:sldMkLst>
        <pc:spChg chg="mod topLvl">
          <ac:chgData name="Léo Sudriès" userId="cd1a3081-d675-4996-9fd2-0387c00cfc21" providerId="ADAL" clId="{B6CFF9BB-9688-4A51-9369-469D90F3C7A1}" dt="2021-04-11T16:36:34.645" v="245" actId="164"/>
          <ac:spMkLst>
            <pc:docMk/>
            <pc:sldMk cId="605082540" sldId="266"/>
            <ac:spMk id="6" creationId="{2EF0BE79-6165-4451-A8C9-81A8B970D153}"/>
          </ac:spMkLst>
        </pc:spChg>
        <pc:spChg chg="mod topLvl">
          <ac:chgData name="Léo Sudriès" userId="cd1a3081-d675-4996-9fd2-0387c00cfc21" providerId="ADAL" clId="{B6CFF9BB-9688-4A51-9369-469D90F3C7A1}" dt="2021-04-11T16:36:34.645" v="245" actId="164"/>
          <ac:spMkLst>
            <pc:docMk/>
            <pc:sldMk cId="605082540" sldId="266"/>
            <ac:spMk id="7" creationId="{076D1EAC-E4BA-4A45-A3B1-F5FCAF81C8A0}"/>
          </ac:spMkLst>
        </pc:spChg>
        <pc:spChg chg="mod topLvl">
          <ac:chgData name="Léo Sudriès" userId="cd1a3081-d675-4996-9fd2-0387c00cfc21" providerId="ADAL" clId="{B6CFF9BB-9688-4A51-9369-469D90F3C7A1}" dt="2021-04-11T16:36:34.645" v="245" actId="164"/>
          <ac:spMkLst>
            <pc:docMk/>
            <pc:sldMk cId="605082540" sldId="266"/>
            <ac:spMk id="8" creationId="{DEF586E8-0B58-4532-B1A1-D3F911537984}"/>
          </ac:spMkLst>
        </pc:spChg>
        <pc:spChg chg="mod topLvl">
          <ac:chgData name="Léo Sudriès" userId="cd1a3081-d675-4996-9fd2-0387c00cfc21" providerId="ADAL" clId="{B6CFF9BB-9688-4A51-9369-469D90F3C7A1}" dt="2021-04-11T16:36:34.645" v="245" actId="164"/>
          <ac:spMkLst>
            <pc:docMk/>
            <pc:sldMk cId="605082540" sldId="266"/>
            <ac:spMk id="10" creationId="{3187D437-8CDA-46AB-AAE9-ED584DECFCA6}"/>
          </ac:spMkLst>
        </pc:spChg>
        <pc:spChg chg="mod topLvl">
          <ac:chgData name="Léo Sudriès" userId="cd1a3081-d675-4996-9fd2-0387c00cfc21" providerId="ADAL" clId="{B6CFF9BB-9688-4A51-9369-469D90F3C7A1}" dt="2021-04-11T16:36:34.645" v="245" actId="164"/>
          <ac:spMkLst>
            <pc:docMk/>
            <pc:sldMk cId="605082540" sldId="266"/>
            <ac:spMk id="11" creationId="{1EB98161-3901-4AF3-8430-8351FB9517FF}"/>
          </ac:spMkLst>
        </pc:spChg>
        <pc:spChg chg="mod topLvl">
          <ac:chgData name="Léo Sudriès" userId="cd1a3081-d675-4996-9fd2-0387c00cfc21" providerId="ADAL" clId="{B6CFF9BB-9688-4A51-9369-469D90F3C7A1}" dt="2021-04-11T16:36:34.645" v="245" actId="164"/>
          <ac:spMkLst>
            <pc:docMk/>
            <pc:sldMk cId="605082540" sldId="266"/>
            <ac:spMk id="12" creationId="{02275DC7-616E-4553-A594-C5FDD69DF30D}"/>
          </ac:spMkLst>
        </pc:spChg>
        <pc:spChg chg="mod">
          <ac:chgData name="Léo Sudriès" userId="cd1a3081-d675-4996-9fd2-0387c00cfc21" providerId="ADAL" clId="{B6CFF9BB-9688-4A51-9369-469D90F3C7A1}" dt="2021-04-11T16:36:00.198" v="240" actId="208"/>
          <ac:spMkLst>
            <pc:docMk/>
            <pc:sldMk cId="605082540" sldId="266"/>
            <ac:spMk id="13" creationId="{51646C37-52A7-4771-83FB-77935F2D80CB}"/>
          </ac:spMkLst>
        </pc:spChg>
        <pc:spChg chg="mod">
          <ac:chgData name="Léo Sudriès" userId="cd1a3081-d675-4996-9fd2-0387c00cfc21" providerId="ADAL" clId="{B6CFF9BB-9688-4A51-9369-469D90F3C7A1}" dt="2021-04-11T16:36:00.198" v="240" actId="208"/>
          <ac:spMkLst>
            <pc:docMk/>
            <pc:sldMk cId="605082540" sldId="266"/>
            <ac:spMk id="29" creationId="{F4EB5590-82E3-459A-9797-DC872D382E5F}"/>
          </ac:spMkLst>
        </pc:spChg>
        <pc:spChg chg="mod">
          <ac:chgData name="Léo Sudriès" userId="cd1a3081-d675-4996-9fd2-0387c00cfc21" providerId="ADAL" clId="{B6CFF9BB-9688-4A51-9369-469D90F3C7A1}" dt="2021-04-11T16:36:00.198" v="240" actId="208"/>
          <ac:spMkLst>
            <pc:docMk/>
            <pc:sldMk cId="605082540" sldId="266"/>
            <ac:spMk id="30" creationId="{46F2B1D4-9B81-4E50-9638-420146F74E30}"/>
          </ac:spMkLst>
        </pc:spChg>
        <pc:spChg chg="mod topLvl">
          <ac:chgData name="Léo Sudriès" userId="cd1a3081-d675-4996-9fd2-0387c00cfc21" providerId="ADAL" clId="{B6CFF9BB-9688-4A51-9369-469D90F3C7A1}" dt="2021-04-11T16:36:34.645" v="245" actId="164"/>
          <ac:spMkLst>
            <pc:docMk/>
            <pc:sldMk cId="605082540" sldId="266"/>
            <ac:spMk id="38" creationId="{2FAFB529-63AB-4C83-A6F6-C3EEED5F263F}"/>
          </ac:spMkLst>
        </pc:spChg>
        <pc:spChg chg="mod">
          <ac:chgData name="Léo Sudriès" userId="cd1a3081-d675-4996-9fd2-0387c00cfc21" providerId="ADAL" clId="{B6CFF9BB-9688-4A51-9369-469D90F3C7A1}" dt="2021-04-11T16:36:08.417" v="241" actId="2085"/>
          <ac:spMkLst>
            <pc:docMk/>
            <pc:sldMk cId="605082540" sldId="266"/>
            <ac:spMk id="39" creationId="{DF9806D9-3CB9-460C-8AFA-7610BDD04E6D}"/>
          </ac:spMkLst>
        </pc:spChg>
        <pc:grpChg chg="del">
          <ac:chgData name="Léo Sudriès" userId="cd1a3081-d675-4996-9fd2-0387c00cfc21" providerId="ADAL" clId="{B6CFF9BB-9688-4A51-9369-469D90F3C7A1}" dt="2021-04-11T16:35:42.417" v="239" actId="165"/>
          <ac:grpSpMkLst>
            <pc:docMk/>
            <pc:sldMk cId="605082540" sldId="266"/>
            <ac:grpSpMk id="3" creationId="{91FE32F8-613A-490F-A3FF-C22C35493D8F}"/>
          </ac:grpSpMkLst>
        </pc:grpChg>
        <pc:grpChg chg="del">
          <ac:chgData name="Léo Sudriès" userId="cd1a3081-d675-4996-9fd2-0387c00cfc21" providerId="ADAL" clId="{B6CFF9BB-9688-4A51-9369-469D90F3C7A1}" dt="2021-04-11T16:35:38.160" v="238" actId="478"/>
          <ac:grpSpMkLst>
            <pc:docMk/>
            <pc:sldMk cId="605082540" sldId="266"/>
            <ac:grpSpMk id="4" creationId="{3552156C-517F-4874-81BE-99F5E6A01054}"/>
          </ac:grpSpMkLst>
        </pc:grpChg>
        <pc:grpChg chg="add mod">
          <ac:chgData name="Léo Sudriès" userId="cd1a3081-d675-4996-9fd2-0387c00cfc21" providerId="ADAL" clId="{B6CFF9BB-9688-4A51-9369-469D90F3C7A1}" dt="2021-04-11T16:36:34.645" v="245" actId="164"/>
          <ac:grpSpMkLst>
            <pc:docMk/>
            <pc:sldMk cId="605082540" sldId="266"/>
            <ac:grpSpMk id="5" creationId="{39C74399-DD91-4F68-9441-C19E029BB88C}"/>
          </ac:grpSpMkLst>
        </pc:grpChg>
        <pc:grpChg chg="mod topLvl">
          <ac:chgData name="Léo Sudriès" userId="cd1a3081-d675-4996-9fd2-0387c00cfc21" providerId="ADAL" clId="{B6CFF9BB-9688-4A51-9369-469D90F3C7A1}" dt="2021-04-11T16:36:34.645" v="245" actId="164"/>
          <ac:grpSpMkLst>
            <pc:docMk/>
            <pc:sldMk cId="605082540" sldId="266"/>
            <ac:grpSpMk id="41" creationId="{3780C460-87B4-4DDB-BBEA-543948018340}"/>
          </ac:grpSpMkLst>
        </pc:grpChg>
        <pc:grpChg chg="mod topLvl">
          <ac:chgData name="Léo Sudriès" userId="cd1a3081-d675-4996-9fd2-0387c00cfc21" providerId="ADAL" clId="{B6CFF9BB-9688-4A51-9369-469D90F3C7A1}" dt="2021-04-11T16:36:34.645" v="245" actId="164"/>
          <ac:grpSpMkLst>
            <pc:docMk/>
            <pc:sldMk cId="605082540" sldId="266"/>
            <ac:grpSpMk id="44" creationId="{E741C2FE-D4C9-482C-ABCD-6B020D0E4E55}"/>
          </ac:grpSpMkLst>
        </pc:grpChg>
        <pc:cxnChg chg="mod">
          <ac:chgData name="Léo Sudriès" userId="cd1a3081-d675-4996-9fd2-0387c00cfc21" providerId="ADAL" clId="{B6CFF9BB-9688-4A51-9369-469D90F3C7A1}" dt="2021-04-11T16:36:00.198" v="240" actId="208"/>
          <ac:cxnSpMkLst>
            <pc:docMk/>
            <pc:sldMk cId="605082540" sldId="266"/>
            <ac:cxnSpMk id="40" creationId="{6380577D-2210-42BF-99DF-3D70653A4DFD}"/>
          </ac:cxnSpMkLst>
        </pc:cxnChg>
      </pc:sldChg>
      <pc:sldChg chg="addSp delSp modSp mod">
        <pc:chgData name="Léo Sudriès" userId="cd1a3081-d675-4996-9fd2-0387c00cfc21" providerId="ADAL" clId="{B6CFF9BB-9688-4A51-9369-469D90F3C7A1}" dt="2021-04-11T16:20:30.705" v="210" actId="167"/>
        <pc:sldMkLst>
          <pc:docMk/>
          <pc:sldMk cId="1269742597" sldId="267"/>
        </pc:sldMkLst>
        <pc:spChg chg="mod">
          <ac:chgData name="Léo Sudriès" userId="cd1a3081-d675-4996-9fd2-0387c00cfc21" providerId="ADAL" clId="{B6CFF9BB-9688-4A51-9369-469D90F3C7A1}" dt="2021-04-11T16:20:27.128" v="209"/>
          <ac:spMkLst>
            <pc:docMk/>
            <pc:sldMk cId="1269742597" sldId="267"/>
            <ac:spMk id="33" creationId="{C70578B5-DB94-4929-B181-6606EF103C34}"/>
          </ac:spMkLst>
        </pc:spChg>
        <pc:spChg chg="mod">
          <ac:chgData name="Léo Sudriès" userId="cd1a3081-d675-4996-9fd2-0387c00cfc21" providerId="ADAL" clId="{B6CFF9BB-9688-4A51-9369-469D90F3C7A1}" dt="2021-04-11T16:20:27.128" v="209"/>
          <ac:spMkLst>
            <pc:docMk/>
            <pc:sldMk cId="1269742597" sldId="267"/>
            <ac:spMk id="34" creationId="{3ABCE97D-7A06-4FFA-9E16-17A8BB8D4F64}"/>
          </ac:spMkLst>
        </pc:spChg>
        <pc:spChg chg="mod">
          <ac:chgData name="Léo Sudriès" userId="cd1a3081-d675-4996-9fd2-0387c00cfc21" providerId="ADAL" clId="{B6CFF9BB-9688-4A51-9369-469D90F3C7A1}" dt="2021-04-11T16:20:27.128" v="209"/>
          <ac:spMkLst>
            <pc:docMk/>
            <pc:sldMk cId="1269742597" sldId="267"/>
            <ac:spMk id="35" creationId="{88E1CE75-03E9-4AD9-A4C6-555025AA1816}"/>
          </ac:spMkLst>
        </pc:spChg>
        <pc:spChg chg="mod">
          <ac:chgData name="Léo Sudriès" userId="cd1a3081-d675-4996-9fd2-0387c00cfc21" providerId="ADAL" clId="{B6CFF9BB-9688-4A51-9369-469D90F3C7A1}" dt="2021-04-11T16:20:27.128" v="209"/>
          <ac:spMkLst>
            <pc:docMk/>
            <pc:sldMk cId="1269742597" sldId="267"/>
            <ac:spMk id="37" creationId="{5D5E8A45-F366-4E2F-A74D-632BC8AC4D0D}"/>
          </ac:spMkLst>
        </pc:spChg>
        <pc:spChg chg="mod">
          <ac:chgData name="Léo Sudriès" userId="cd1a3081-d675-4996-9fd2-0387c00cfc21" providerId="ADAL" clId="{B6CFF9BB-9688-4A51-9369-469D90F3C7A1}" dt="2021-04-11T16:20:27.128" v="209"/>
          <ac:spMkLst>
            <pc:docMk/>
            <pc:sldMk cId="1269742597" sldId="267"/>
            <ac:spMk id="42" creationId="{ACBC62FF-6885-49F4-80A1-83CEAC5F5A9F}"/>
          </ac:spMkLst>
        </pc:spChg>
        <pc:spChg chg="mod">
          <ac:chgData name="Léo Sudriès" userId="cd1a3081-d675-4996-9fd2-0387c00cfc21" providerId="ADAL" clId="{B6CFF9BB-9688-4A51-9369-469D90F3C7A1}" dt="2021-04-11T16:20:27.128" v="209"/>
          <ac:spMkLst>
            <pc:docMk/>
            <pc:sldMk cId="1269742597" sldId="267"/>
            <ac:spMk id="43" creationId="{00546000-7BDF-4FAA-92B4-9B527D640472}"/>
          </ac:spMkLst>
        </pc:spChg>
        <pc:spChg chg="mod">
          <ac:chgData name="Léo Sudriès" userId="cd1a3081-d675-4996-9fd2-0387c00cfc21" providerId="ADAL" clId="{B6CFF9BB-9688-4A51-9369-469D90F3C7A1}" dt="2021-04-11T16:20:27.128" v="209"/>
          <ac:spMkLst>
            <pc:docMk/>
            <pc:sldMk cId="1269742597" sldId="267"/>
            <ac:spMk id="45" creationId="{C811308A-3239-4E77-8CBC-BA1DD49B3638}"/>
          </ac:spMkLst>
        </pc:spChg>
        <pc:spChg chg="mod">
          <ac:chgData name="Léo Sudriès" userId="cd1a3081-d675-4996-9fd2-0387c00cfc21" providerId="ADAL" clId="{B6CFF9BB-9688-4A51-9369-469D90F3C7A1}" dt="2021-04-11T16:20:27.128" v="209"/>
          <ac:spMkLst>
            <pc:docMk/>
            <pc:sldMk cId="1269742597" sldId="267"/>
            <ac:spMk id="46" creationId="{EC757AD7-B554-4C01-9124-E76348E6AD09}"/>
          </ac:spMkLst>
        </pc:spChg>
        <pc:spChg chg="mod">
          <ac:chgData name="Léo Sudriès" userId="cd1a3081-d675-4996-9fd2-0387c00cfc21" providerId="ADAL" clId="{B6CFF9BB-9688-4A51-9369-469D90F3C7A1}" dt="2021-04-11T16:20:27.128" v="209"/>
          <ac:spMkLst>
            <pc:docMk/>
            <pc:sldMk cId="1269742597" sldId="267"/>
            <ac:spMk id="47" creationId="{43199918-E399-4951-B35E-587FA6D57C84}"/>
          </ac:spMkLst>
        </pc:spChg>
        <pc:spChg chg="mod">
          <ac:chgData name="Léo Sudriès" userId="cd1a3081-d675-4996-9fd2-0387c00cfc21" providerId="ADAL" clId="{B6CFF9BB-9688-4A51-9369-469D90F3C7A1}" dt="2021-04-11T16:20:27.128" v="209"/>
          <ac:spMkLst>
            <pc:docMk/>
            <pc:sldMk cId="1269742597" sldId="267"/>
            <ac:spMk id="48" creationId="{04BF56D8-A283-49D2-8E17-23382BB4000C}"/>
          </ac:spMkLst>
        </pc:spChg>
        <pc:spChg chg="mod">
          <ac:chgData name="Léo Sudriès" userId="cd1a3081-d675-4996-9fd2-0387c00cfc21" providerId="ADAL" clId="{B6CFF9BB-9688-4A51-9369-469D90F3C7A1}" dt="2021-04-11T16:20:27.128" v="209"/>
          <ac:spMkLst>
            <pc:docMk/>
            <pc:sldMk cId="1269742597" sldId="267"/>
            <ac:spMk id="49" creationId="{BE850CBB-A4C9-46FB-8FB9-EDC69D0B5B91}"/>
          </ac:spMkLst>
        </pc:spChg>
        <pc:grpChg chg="del">
          <ac:chgData name="Léo Sudriès" userId="cd1a3081-d675-4996-9fd2-0387c00cfc21" providerId="ADAL" clId="{B6CFF9BB-9688-4A51-9369-469D90F3C7A1}" dt="2021-04-11T16:20:26.239" v="208" actId="478"/>
          <ac:grpSpMkLst>
            <pc:docMk/>
            <pc:sldMk cId="1269742597" sldId="267"/>
            <ac:grpSpMk id="3" creationId="{E57CF1F3-2057-40F7-990B-7922755AFD52}"/>
          </ac:grpSpMkLst>
        </pc:grpChg>
        <pc:grpChg chg="del">
          <ac:chgData name="Léo Sudriès" userId="cd1a3081-d675-4996-9fd2-0387c00cfc21" providerId="ADAL" clId="{B6CFF9BB-9688-4A51-9369-469D90F3C7A1}" dt="2021-04-11T16:20:24.658" v="207" actId="478"/>
          <ac:grpSpMkLst>
            <pc:docMk/>
            <pc:sldMk cId="1269742597" sldId="267"/>
            <ac:grpSpMk id="4" creationId="{8BFC038E-82C7-423E-BA5D-F74861DE91AB}"/>
          </ac:grpSpMkLst>
        </pc:grpChg>
        <pc:grpChg chg="add mod ord">
          <ac:chgData name="Léo Sudriès" userId="cd1a3081-d675-4996-9fd2-0387c00cfc21" providerId="ADAL" clId="{B6CFF9BB-9688-4A51-9369-469D90F3C7A1}" dt="2021-04-11T16:20:30.705" v="210" actId="167"/>
          <ac:grpSpMkLst>
            <pc:docMk/>
            <pc:sldMk cId="1269742597" sldId="267"/>
            <ac:grpSpMk id="31" creationId="{9E5DA6E9-7BFF-4D41-AAC5-FEAC925D9E20}"/>
          </ac:grpSpMkLst>
        </pc:grpChg>
        <pc:grpChg chg="mod">
          <ac:chgData name="Léo Sudriès" userId="cd1a3081-d675-4996-9fd2-0387c00cfc21" providerId="ADAL" clId="{B6CFF9BB-9688-4A51-9369-469D90F3C7A1}" dt="2021-04-11T16:20:27.128" v="209"/>
          <ac:grpSpMkLst>
            <pc:docMk/>
            <pc:sldMk cId="1269742597" sldId="267"/>
            <ac:grpSpMk id="32" creationId="{1983C079-2074-4161-B618-8B870BD5787E}"/>
          </ac:grpSpMkLst>
        </pc:grpChg>
        <pc:grpChg chg="mod">
          <ac:chgData name="Léo Sudriès" userId="cd1a3081-d675-4996-9fd2-0387c00cfc21" providerId="ADAL" clId="{B6CFF9BB-9688-4A51-9369-469D90F3C7A1}" dt="2021-04-11T16:20:27.128" v="209"/>
          <ac:grpSpMkLst>
            <pc:docMk/>
            <pc:sldMk cId="1269742597" sldId="267"/>
            <ac:grpSpMk id="36" creationId="{8872220E-7203-483F-92FB-3CB4644CB73F}"/>
          </ac:grpSpMkLst>
        </pc:grpChg>
        <pc:cxnChg chg="mod">
          <ac:chgData name="Léo Sudriès" userId="cd1a3081-d675-4996-9fd2-0387c00cfc21" providerId="ADAL" clId="{B6CFF9BB-9688-4A51-9369-469D90F3C7A1}" dt="2021-04-11T16:20:27.128" v="209"/>
          <ac:cxnSpMkLst>
            <pc:docMk/>
            <pc:sldMk cId="1269742597" sldId="267"/>
            <ac:cxnSpMk id="50" creationId="{55A3DFF0-1A08-4C15-A4FB-E59AE2CDBFF9}"/>
          </ac:cxnSpMkLst>
        </pc:cxnChg>
      </pc:sldChg>
      <pc:sldChg chg="addSp delSp modSp mod">
        <pc:chgData name="Léo Sudriès" userId="cd1a3081-d675-4996-9fd2-0387c00cfc21" providerId="ADAL" clId="{B6CFF9BB-9688-4A51-9369-469D90F3C7A1}" dt="2021-04-11T16:20:18.754" v="206" actId="167"/>
        <pc:sldMkLst>
          <pc:docMk/>
          <pc:sldMk cId="845451121" sldId="268"/>
        </pc:sldMkLst>
        <pc:spChg chg="mod">
          <ac:chgData name="Léo Sudriès" userId="cd1a3081-d675-4996-9fd2-0387c00cfc21" providerId="ADAL" clId="{B6CFF9BB-9688-4A51-9369-469D90F3C7A1}" dt="2021-04-11T16:20:15.162" v="205"/>
          <ac:spMkLst>
            <pc:docMk/>
            <pc:sldMk cId="845451121" sldId="268"/>
            <ac:spMk id="34" creationId="{C07EE58E-8D02-477C-A32E-100D8AC16D3C}"/>
          </ac:spMkLst>
        </pc:spChg>
        <pc:spChg chg="mod">
          <ac:chgData name="Léo Sudriès" userId="cd1a3081-d675-4996-9fd2-0387c00cfc21" providerId="ADAL" clId="{B6CFF9BB-9688-4A51-9369-469D90F3C7A1}" dt="2021-04-11T16:20:15.162" v="205"/>
          <ac:spMkLst>
            <pc:docMk/>
            <pc:sldMk cId="845451121" sldId="268"/>
            <ac:spMk id="35" creationId="{733D2808-3D01-4FA7-AD40-5CF2B5E1E24D}"/>
          </ac:spMkLst>
        </pc:spChg>
        <pc:spChg chg="mod">
          <ac:chgData name="Léo Sudriès" userId="cd1a3081-d675-4996-9fd2-0387c00cfc21" providerId="ADAL" clId="{B6CFF9BB-9688-4A51-9369-469D90F3C7A1}" dt="2021-04-11T16:20:15.162" v="205"/>
          <ac:spMkLst>
            <pc:docMk/>
            <pc:sldMk cId="845451121" sldId="268"/>
            <ac:spMk id="36" creationId="{41E04B5E-1484-4D4B-9E49-AE1D132937E3}"/>
          </ac:spMkLst>
        </pc:spChg>
        <pc:spChg chg="mod">
          <ac:chgData name="Léo Sudriès" userId="cd1a3081-d675-4996-9fd2-0387c00cfc21" providerId="ADAL" clId="{B6CFF9BB-9688-4A51-9369-469D90F3C7A1}" dt="2021-04-11T16:20:15.162" v="205"/>
          <ac:spMkLst>
            <pc:docMk/>
            <pc:sldMk cId="845451121" sldId="268"/>
            <ac:spMk id="42" creationId="{50B19B07-1F95-4AFA-B9D2-35B5147A669C}"/>
          </ac:spMkLst>
        </pc:spChg>
        <pc:spChg chg="mod">
          <ac:chgData name="Léo Sudriès" userId="cd1a3081-d675-4996-9fd2-0387c00cfc21" providerId="ADAL" clId="{B6CFF9BB-9688-4A51-9369-469D90F3C7A1}" dt="2021-04-11T16:20:15.162" v="205"/>
          <ac:spMkLst>
            <pc:docMk/>
            <pc:sldMk cId="845451121" sldId="268"/>
            <ac:spMk id="43" creationId="{97098797-311C-4655-B87C-E32214CF6855}"/>
          </ac:spMkLst>
        </pc:spChg>
        <pc:spChg chg="mod">
          <ac:chgData name="Léo Sudriès" userId="cd1a3081-d675-4996-9fd2-0387c00cfc21" providerId="ADAL" clId="{B6CFF9BB-9688-4A51-9369-469D90F3C7A1}" dt="2021-04-11T16:20:15.162" v="205"/>
          <ac:spMkLst>
            <pc:docMk/>
            <pc:sldMk cId="845451121" sldId="268"/>
            <ac:spMk id="45" creationId="{8984E455-1C4A-42CA-8CF4-8BEFFE2AB488}"/>
          </ac:spMkLst>
        </pc:spChg>
        <pc:spChg chg="mod">
          <ac:chgData name="Léo Sudriès" userId="cd1a3081-d675-4996-9fd2-0387c00cfc21" providerId="ADAL" clId="{B6CFF9BB-9688-4A51-9369-469D90F3C7A1}" dt="2021-04-11T16:20:15.162" v="205"/>
          <ac:spMkLst>
            <pc:docMk/>
            <pc:sldMk cId="845451121" sldId="268"/>
            <ac:spMk id="46" creationId="{D2514170-D149-4426-8695-F0A9968CC96D}"/>
          </ac:spMkLst>
        </pc:spChg>
        <pc:spChg chg="mod">
          <ac:chgData name="Léo Sudriès" userId="cd1a3081-d675-4996-9fd2-0387c00cfc21" providerId="ADAL" clId="{B6CFF9BB-9688-4A51-9369-469D90F3C7A1}" dt="2021-04-11T16:20:15.162" v="205"/>
          <ac:spMkLst>
            <pc:docMk/>
            <pc:sldMk cId="845451121" sldId="268"/>
            <ac:spMk id="47" creationId="{9733CB26-3808-4B58-ADBF-6326542D20EB}"/>
          </ac:spMkLst>
        </pc:spChg>
        <pc:spChg chg="mod">
          <ac:chgData name="Léo Sudriès" userId="cd1a3081-d675-4996-9fd2-0387c00cfc21" providerId="ADAL" clId="{B6CFF9BB-9688-4A51-9369-469D90F3C7A1}" dt="2021-04-11T16:20:15.162" v="205"/>
          <ac:spMkLst>
            <pc:docMk/>
            <pc:sldMk cId="845451121" sldId="268"/>
            <ac:spMk id="48" creationId="{6ABA302E-BDFD-4618-9550-D6214A23B143}"/>
          </ac:spMkLst>
        </pc:spChg>
        <pc:spChg chg="mod">
          <ac:chgData name="Léo Sudriès" userId="cd1a3081-d675-4996-9fd2-0387c00cfc21" providerId="ADAL" clId="{B6CFF9BB-9688-4A51-9369-469D90F3C7A1}" dt="2021-04-11T16:20:15.162" v="205"/>
          <ac:spMkLst>
            <pc:docMk/>
            <pc:sldMk cId="845451121" sldId="268"/>
            <ac:spMk id="49" creationId="{9E32C418-B597-48E5-9168-C11463C567E8}"/>
          </ac:spMkLst>
        </pc:spChg>
        <pc:spChg chg="mod">
          <ac:chgData name="Léo Sudriès" userId="cd1a3081-d675-4996-9fd2-0387c00cfc21" providerId="ADAL" clId="{B6CFF9BB-9688-4A51-9369-469D90F3C7A1}" dt="2021-04-11T16:20:15.162" v="205"/>
          <ac:spMkLst>
            <pc:docMk/>
            <pc:sldMk cId="845451121" sldId="268"/>
            <ac:spMk id="50" creationId="{1526020B-F427-47B7-901A-6F6A0DBA3F64}"/>
          </ac:spMkLst>
        </pc:spChg>
        <pc:grpChg chg="del">
          <ac:chgData name="Léo Sudriès" userId="cd1a3081-d675-4996-9fd2-0387c00cfc21" providerId="ADAL" clId="{B6CFF9BB-9688-4A51-9369-469D90F3C7A1}" dt="2021-04-11T16:20:14.219" v="204" actId="478"/>
          <ac:grpSpMkLst>
            <pc:docMk/>
            <pc:sldMk cId="845451121" sldId="268"/>
            <ac:grpSpMk id="3" creationId="{E57CF1F3-2057-40F7-990B-7922755AFD52}"/>
          </ac:grpSpMkLst>
        </pc:grpChg>
        <pc:grpChg chg="del">
          <ac:chgData name="Léo Sudriès" userId="cd1a3081-d675-4996-9fd2-0387c00cfc21" providerId="ADAL" clId="{B6CFF9BB-9688-4A51-9369-469D90F3C7A1}" dt="2021-04-11T16:20:12.159" v="203" actId="478"/>
          <ac:grpSpMkLst>
            <pc:docMk/>
            <pc:sldMk cId="845451121" sldId="268"/>
            <ac:grpSpMk id="4" creationId="{8BFC038E-82C7-423E-BA5D-F74861DE91AB}"/>
          </ac:grpSpMkLst>
        </pc:grpChg>
        <pc:grpChg chg="add mod ord">
          <ac:chgData name="Léo Sudriès" userId="cd1a3081-d675-4996-9fd2-0387c00cfc21" providerId="ADAL" clId="{B6CFF9BB-9688-4A51-9369-469D90F3C7A1}" dt="2021-04-11T16:20:18.754" v="206" actId="167"/>
          <ac:grpSpMkLst>
            <pc:docMk/>
            <pc:sldMk cId="845451121" sldId="268"/>
            <ac:grpSpMk id="32" creationId="{D9B7FF01-4B98-4CEE-B57B-F5C436E8B00B}"/>
          </ac:grpSpMkLst>
        </pc:grpChg>
        <pc:grpChg chg="mod">
          <ac:chgData name="Léo Sudriès" userId="cd1a3081-d675-4996-9fd2-0387c00cfc21" providerId="ADAL" clId="{B6CFF9BB-9688-4A51-9369-469D90F3C7A1}" dt="2021-04-11T16:20:15.162" v="205"/>
          <ac:grpSpMkLst>
            <pc:docMk/>
            <pc:sldMk cId="845451121" sldId="268"/>
            <ac:grpSpMk id="33" creationId="{37D6CA1E-5ACB-4E7F-8F7D-752CBF5F21E3}"/>
          </ac:grpSpMkLst>
        </pc:grpChg>
        <pc:grpChg chg="mod">
          <ac:chgData name="Léo Sudriès" userId="cd1a3081-d675-4996-9fd2-0387c00cfc21" providerId="ADAL" clId="{B6CFF9BB-9688-4A51-9369-469D90F3C7A1}" dt="2021-04-11T16:20:15.162" v="205"/>
          <ac:grpSpMkLst>
            <pc:docMk/>
            <pc:sldMk cId="845451121" sldId="268"/>
            <ac:grpSpMk id="37" creationId="{59026742-A18D-48D0-97AB-941E1713FA09}"/>
          </ac:grpSpMkLst>
        </pc:grpChg>
        <pc:cxnChg chg="mod">
          <ac:chgData name="Léo Sudriès" userId="cd1a3081-d675-4996-9fd2-0387c00cfc21" providerId="ADAL" clId="{B6CFF9BB-9688-4A51-9369-469D90F3C7A1}" dt="2021-04-11T16:20:15.162" v="205"/>
          <ac:cxnSpMkLst>
            <pc:docMk/>
            <pc:sldMk cId="845451121" sldId="268"/>
            <ac:cxnSpMk id="51" creationId="{65A492EB-F4F4-45D5-8D7D-D42E4BA2833F}"/>
          </ac:cxnSpMkLst>
        </pc:cxnChg>
      </pc:sldChg>
      <pc:sldChg chg="addSp delSp modSp mod">
        <pc:chgData name="Léo Sudriès" userId="cd1a3081-d675-4996-9fd2-0387c00cfc21" providerId="ADAL" clId="{B6CFF9BB-9688-4A51-9369-469D90F3C7A1}" dt="2021-04-11T16:20:05.124" v="202"/>
        <pc:sldMkLst>
          <pc:docMk/>
          <pc:sldMk cId="3047319964" sldId="269"/>
        </pc:sldMkLst>
        <pc:spChg chg="mod">
          <ac:chgData name="Léo Sudriès" userId="cd1a3081-d675-4996-9fd2-0387c00cfc21" providerId="ADAL" clId="{B6CFF9BB-9688-4A51-9369-469D90F3C7A1}" dt="2021-04-11T16:20:05.124" v="202"/>
          <ac:spMkLst>
            <pc:docMk/>
            <pc:sldMk cId="3047319964" sldId="269"/>
            <ac:spMk id="25" creationId="{6CDD451E-B1BF-4D26-83E3-4E28056D3378}"/>
          </ac:spMkLst>
        </pc:spChg>
        <pc:spChg chg="mod">
          <ac:chgData name="Léo Sudriès" userId="cd1a3081-d675-4996-9fd2-0387c00cfc21" providerId="ADAL" clId="{B6CFF9BB-9688-4A51-9369-469D90F3C7A1}" dt="2021-04-11T16:20:05.124" v="202"/>
          <ac:spMkLst>
            <pc:docMk/>
            <pc:sldMk cId="3047319964" sldId="269"/>
            <ac:spMk id="26" creationId="{B49B620F-E6F6-4E13-8F7A-B555756F119F}"/>
          </ac:spMkLst>
        </pc:spChg>
        <pc:spChg chg="mod">
          <ac:chgData name="Léo Sudriès" userId="cd1a3081-d675-4996-9fd2-0387c00cfc21" providerId="ADAL" clId="{B6CFF9BB-9688-4A51-9369-469D90F3C7A1}" dt="2021-04-11T16:20:05.124" v="202"/>
          <ac:spMkLst>
            <pc:docMk/>
            <pc:sldMk cId="3047319964" sldId="269"/>
            <ac:spMk id="27" creationId="{BDDD82D7-20C2-4EF6-82E8-EFE7CFAD5681}"/>
          </ac:spMkLst>
        </pc:spChg>
        <pc:spChg chg="mod">
          <ac:chgData name="Léo Sudriès" userId="cd1a3081-d675-4996-9fd2-0387c00cfc21" providerId="ADAL" clId="{B6CFF9BB-9688-4A51-9369-469D90F3C7A1}" dt="2021-04-11T16:20:05.124" v="202"/>
          <ac:spMkLst>
            <pc:docMk/>
            <pc:sldMk cId="3047319964" sldId="269"/>
            <ac:spMk id="31" creationId="{99DD95BE-D958-44D7-8787-C3EA98BD07E0}"/>
          </ac:spMkLst>
        </pc:spChg>
        <pc:spChg chg="mod">
          <ac:chgData name="Léo Sudriès" userId="cd1a3081-d675-4996-9fd2-0387c00cfc21" providerId="ADAL" clId="{B6CFF9BB-9688-4A51-9369-469D90F3C7A1}" dt="2021-04-11T16:20:05.124" v="202"/>
          <ac:spMkLst>
            <pc:docMk/>
            <pc:sldMk cId="3047319964" sldId="269"/>
            <ac:spMk id="32" creationId="{69FB05CF-F3C2-4375-B7B0-1923D9BFE5E9}"/>
          </ac:spMkLst>
        </pc:spChg>
        <pc:spChg chg="mod">
          <ac:chgData name="Léo Sudriès" userId="cd1a3081-d675-4996-9fd2-0387c00cfc21" providerId="ADAL" clId="{B6CFF9BB-9688-4A51-9369-469D90F3C7A1}" dt="2021-04-11T16:20:05.124" v="202"/>
          <ac:spMkLst>
            <pc:docMk/>
            <pc:sldMk cId="3047319964" sldId="269"/>
            <ac:spMk id="33" creationId="{4C8C9F08-3893-4ECC-B750-4300D6AEDA08}"/>
          </ac:spMkLst>
        </pc:spChg>
        <pc:spChg chg="mod">
          <ac:chgData name="Léo Sudriès" userId="cd1a3081-d675-4996-9fd2-0387c00cfc21" providerId="ADAL" clId="{B6CFF9BB-9688-4A51-9369-469D90F3C7A1}" dt="2021-04-11T16:20:05.124" v="202"/>
          <ac:spMkLst>
            <pc:docMk/>
            <pc:sldMk cId="3047319964" sldId="269"/>
            <ac:spMk id="34" creationId="{C4FB2F42-6555-4F83-99F8-8D6D014D1413}"/>
          </ac:spMkLst>
        </pc:spChg>
        <pc:spChg chg="mod">
          <ac:chgData name="Léo Sudriès" userId="cd1a3081-d675-4996-9fd2-0387c00cfc21" providerId="ADAL" clId="{B6CFF9BB-9688-4A51-9369-469D90F3C7A1}" dt="2021-04-11T16:20:05.124" v="202"/>
          <ac:spMkLst>
            <pc:docMk/>
            <pc:sldMk cId="3047319964" sldId="269"/>
            <ac:spMk id="35" creationId="{E60170FB-4C87-44F7-A55D-BA25582E4A72}"/>
          </ac:spMkLst>
        </pc:spChg>
        <pc:spChg chg="mod">
          <ac:chgData name="Léo Sudriès" userId="cd1a3081-d675-4996-9fd2-0387c00cfc21" providerId="ADAL" clId="{B6CFF9BB-9688-4A51-9369-469D90F3C7A1}" dt="2021-04-11T16:20:05.124" v="202"/>
          <ac:spMkLst>
            <pc:docMk/>
            <pc:sldMk cId="3047319964" sldId="269"/>
            <ac:spMk id="36" creationId="{82A3BE65-3504-4820-82DC-AC89A1B6C28D}"/>
          </ac:spMkLst>
        </pc:spChg>
        <pc:spChg chg="mod">
          <ac:chgData name="Léo Sudriès" userId="cd1a3081-d675-4996-9fd2-0387c00cfc21" providerId="ADAL" clId="{B6CFF9BB-9688-4A51-9369-469D90F3C7A1}" dt="2021-04-11T16:20:05.124" v="202"/>
          <ac:spMkLst>
            <pc:docMk/>
            <pc:sldMk cId="3047319964" sldId="269"/>
            <ac:spMk id="37" creationId="{D01DEFED-69F5-4C07-A884-9C37E1C24651}"/>
          </ac:spMkLst>
        </pc:spChg>
        <pc:spChg chg="mod">
          <ac:chgData name="Léo Sudriès" userId="cd1a3081-d675-4996-9fd2-0387c00cfc21" providerId="ADAL" clId="{B6CFF9BB-9688-4A51-9369-469D90F3C7A1}" dt="2021-04-11T16:20:05.124" v="202"/>
          <ac:spMkLst>
            <pc:docMk/>
            <pc:sldMk cId="3047319964" sldId="269"/>
            <ac:spMk id="42" creationId="{108E3A54-A8F2-45D4-ADDE-5EAD3A8E68C9}"/>
          </ac:spMkLst>
        </pc:spChg>
        <pc:grpChg chg="del">
          <ac:chgData name="Léo Sudriès" userId="cd1a3081-d675-4996-9fd2-0387c00cfc21" providerId="ADAL" clId="{B6CFF9BB-9688-4A51-9369-469D90F3C7A1}" dt="2021-04-11T16:20:04.144" v="201" actId="478"/>
          <ac:grpSpMkLst>
            <pc:docMk/>
            <pc:sldMk cId="3047319964" sldId="269"/>
            <ac:grpSpMk id="3" creationId="{E57CF1F3-2057-40F7-990B-7922755AFD52}"/>
          </ac:grpSpMkLst>
        </pc:grpChg>
        <pc:grpChg chg="del">
          <ac:chgData name="Léo Sudriès" userId="cd1a3081-d675-4996-9fd2-0387c00cfc21" providerId="ADAL" clId="{B6CFF9BB-9688-4A51-9369-469D90F3C7A1}" dt="2021-04-11T16:20:03.558" v="200" actId="478"/>
          <ac:grpSpMkLst>
            <pc:docMk/>
            <pc:sldMk cId="3047319964" sldId="269"/>
            <ac:grpSpMk id="4" creationId="{8BFC038E-82C7-423E-BA5D-F74861DE91AB}"/>
          </ac:grpSpMkLst>
        </pc:grpChg>
        <pc:grpChg chg="add mod">
          <ac:chgData name="Léo Sudriès" userId="cd1a3081-d675-4996-9fd2-0387c00cfc21" providerId="ADAL" clId="{B6CFF9BB-9688-4A51-9369-469D90F3C7A1}" dt="2021-04-11T16:20:05.124" v="202"/>
          <ac:grpSpMkLst>
            <pc:docMk/>
            <pc:sldMk cId="3047319964" sldId="269"/>
            <ac:grpSpMk id="23" creationId="{45098239-9D1E-4A59-9E62-CE2AE8CD75A9}"/>
          </ac:grpSpMkLst>
        </pc:grpChg>
        <pc:grpChg chg="mod">
          <ac:chgData name="Léo Sudriès" userId="cd1a3081-d675-4996-9fd2-0387c00cfc21" providerId="ADAL" clId="{B6CFF9BB-9688-4A51-9369-469D90F3C7A1}" dt="2021-04-11T16:20:05.124" v="202"/>
          <ac:grpSpMkLst>
            <pc:docMk/>
            <pc:sldMk cId="3047319964" sldId="269"/>
            <ac:grpSpMk id="24" creationId="{15C03924-73D2-44BF-BD4E-D8C5D23F9BB1}"/>
          </ac:grpSpMkLst>
        </pc:grpChg>
        <pc:grpChg chg="mod">
          <ac:chgData name="Léo Sudriès" userId="cd1a3081-d675-4996-9fd2-0387c00cfc21" providerId="ADAL" clId="{B6CFF9BB-9688-4A51-9369-469D90F3C7A1}" dt="2021-04-11T16:20:05.124" v="202"/>
          <ac:grpSpMkLst>
            <pc:docMk/>
            <pc:sldMk cId="3047319964" sldId="269"/>
            <ac:grpSpMk id="28" creationId="{FB168DEB-8BB7-4789-A862-836BADEC3F13}"/>
          </ac:grpSpMkLst>
        </pc:grpChg>
        <pc:cxnChg chg="mod">
          <ac:chgData name="Léo Sudriès" userId="cd1a3081-d675-4996-9fd2-0387c00cfc21" providerId="ADAL" clId="{B6CFF9BB-9688-4A51-9369-469D90F3C7A1}" dt="2021-04-11T16:20:05.124" v="202"/>
          <ac:cxnSpMkLst>
            <pc:docMk/>
            <pc:sldMk cId="3047319964" sldId="269"/>
            <ac:cxnSpMk id="43" creationId="{253E7AB1-F7C7-4FA7-B61A-82694EC88004}"/>
          </ac:cxnSpMkLst>
        </pc:cxnChg>
      </pc:sldChg>
      <pc:sldChg chg="addSp delSp modSp add mod modAnim modNotesTx">
        <pc:chgData name="Léo Sudriès" userId="cd1a3081-d675-4996-9fd2-0387c00cfc21" providerId="ADAL" clId="{B6CFF9BB-9688-4A51-9369-469D90F3C7A1}" dt="2021-04-15T21:50:13.050" v="3404" actId="20577"/>
        <pc:sldMkLst>
          <pc:docMk/>
          <pc:sldMk cId="2401883745" sldId="270"/>
        </pc:sldMkLst>
        <pc:spChg chg="add mod">
          <ac:chgData name="Léo Sudriès" userId="cd1a3081-d675-4996-9fd2-0387c00cfc21" providerId="ADAL" clId="{B6CFF9BB-9688-4A51-9369-469D90F3C7A1}" dt="2021-04-11T17:53:32.704" v="1818" actId="1076"/>
          <ac:spMkLst>
            <pc:docMk/>
            <pc:sldMk cId="2401883745" sldId="270"/>
            <ac:spMk id="15" creationId="{D7EE4708-02AA-4E53-A51A-DBED8BD366A6}"/>
          </ac:spMkLst>
        </pc:spChg>
        <pc:graphicFrameChg chg="add del mod">
          <ac:chgData name="Léo Sudriès" userId="cd1a3081-d675-4996-9fd2-0387c00cfc21" providerId="ADAL" clId="{B6CFF9BB-9688-4A51-9369-469D90F3C7A1}" dt="2021-04-11T17:32:08.004" v="881" actId="478"/>
          <ac:graphicFrameMkLst>
            <pc:docMk/>
            <pc:sldMk cId="2401883745" sldId="270"/>
            <ac:graphicFrameMk id="9" creationId="{3E64ECC5-9A95-42CF-87FD-F7B5F17ABB97}"/>
          </ac:graphicFrameMkLst>
        </pc:graphicFrameChg>
        <pc:graphicFrameChg chg="add mod modGraphic">
          <ac:chgData name="Léo Sudriès" userId="cd1a3081-d675-4996-9fd2-0387c00cfc21" providerId="ADAL" clId="{B6CFF9BB-9688-4A51-9369-469D90F3C7A1}" dt="2021-04-11T17:53:12.580" v="1814" actId="1076"/>
          <ac:graphicFrameMkLst>
            <pc:docMk/>
            <pc:sldMk cId="2401883745" sldId="270"/>
            <ac:graphicFrameMk id="14" creationId="{BF05B841-11C0-446B-931C-072FF0D63856}"/>
          </ac:graphicFrameMkLst>
        </pc:graphicFrameChg>
        <pc:graphicFrameChg chg="add mod modGraphic">
          <ac:chgData name="Léo Sudriès" userId="cd1a3081-d675-4996-9fd2-0387c00cfc21" providerId="ADAL" clId="{B6CFF9BB-9688-4A51-9369-469D90F3C7A1}" dt="2021-04-11T17:53:07.464" v="1813" actId="1076"/>
          <ac:graphicFrameMkLst>
            <pc:docMk/>
            <pc:sldMk cId="2401883745" sldId="270"/>
            <ac:graphicFrameMk id="22" creationId="{2535C185-7264-4111-A841-7E874BCC3B88}"/>
          </ac:graphicFrameMkLst>
        </pc:graphicFrameChg>
        <pc:graphicFrameChg chg="add mod modGraphic">
          <ac:chgData name="Léo Sudriès" userId="cd1a3081-d675-4996-9fd2-0387c00cfc21" providerId="ADAL" clId="{B6CFF9BB-9688-4A51-9369-469D90F3C7A1}" dt="2021-04-11T17:53:07.464" v="1813" actId="1076"/>
          <ac:graphicFrameMkLst>
            <pc:docMk/>
            <pc:sldMk cId="2401883745" sldId="270"/>
            <ac:graphicFrameMk id="23" creationId="{A227A045-3741-4C9A-A98C-7B9150BF3F6C}"/>
          </ac:graphicFrameMkLst>
        </pc:graphicFrameChg>
        <pc:graphicFrameChg chg="add mod modGraphic">
          <ac:chgData name="Léo Sudriès" userId="cd1a3081-d675-4996-9fd2-0387c00cfc21" providerId="ADAL" clId="{B6CFF9BB-9688-4A51-9369-469D90F3C7A1}" dt="2021-04-11T17:53:07.464" v="1813" actId="1076"/>
          <ac:graphicFrameMkLst>
            <pc:docMk/>
            <pc:sldMk cId="2401883745" sldId="270"/>
            <ac:graphicFrameMk id="24" creationId="{9BA30C2B-89F9-4563-9D26-ADA47247DEF7}"/>
          </ac:graphicFrameMkLst>
        </pc:graphicFrameChg>
        <pc:graphicFrameChg chg="add mod modGraphic">
          <ac:chgData name="Léo Sudriès" userId="cd1a3081-d675-4996-9fd2-0387c00cfc21" providerId="ADAL" clId="{B6CFF9BB-9688-4A51-9369-469D90F3C7A1}" dt="2021-04-11T17:53:27.208" v="1817" actId="1076"/>
          <ac:graphicFrameMkLst>
            <pc:docMk/>
            <pc:sldMk cId="2401883745" sldId="270"/>
            <ac:graphicFrameMk id="25" creationId="{D84519DE-B02E-4BD0-A169-6211925CEA65}"/>
          </ac:graphicFrameMkLst>
        </pc:graphicFrameChg>
        <pc:picChg chg="add mod modCrop">
          <ac:chgData name="Léo Sudriès" userId="cd1a3081-d675-4996-9fd2-0387c00cfc21" providerId="ADAL" clId="{B6CFF9BB-9688-4A51-9369-469D90F3C7A1}" dt="2021-04-11T17:52:55.164" v="1809" actId="1076"/>
          <ac:picMkLst>
            <pc:docMk/>
            <pc:sldMk cId="2401883745" sldId="270"/>
            <ac:picMk id="5" creationId="{1F397F68-C845-4B89-94A4-E929048BCBCA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2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18457 5509 16383 0 0,'0'9'0'0'0,"0"8"0"0"0,0 6 0 0 0,0 4 0 0 0,0 7 0 0 0,0 2 0 0 0,0-1 0 0 0,0 4 0 0 0,0-5-16383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3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21950 8684 16383 0 0,'5'0'0'0'0,"1"4"0"0"0,5 3 0 0 0,9-1 0 0 0,7-1 0 0 0,-2 7 0 0 0,0 3 0 0 0,-4-2-16383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3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22289 8895 16383 0 0,'9'0'0'0'0,"8"0"0"0"0,6 0 0 0 0,-1 10 0 0 0,6 2 0 0 0,1 0 0 0 0,2-2 0 0 0,-4-3-16383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3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22670 9086 16383 0 0,'9'0'0'0'0,"8"0"0"0"0,2 9 0 0 0,1 4 0 0 0,8-1 0 0 0,-2 2 0 0 0,0-1 0 0 0,0-2 0 0 0,-4 1 0 0 0,-2-2 0 0 0,-3-2-16383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3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23156 9319 16383 0 0,'0'4'0'0'0,"10"3"0"0"0,7-1 0 0 0,1 3 0 0 0,3 1 0 0 0,-3 3 0 0 0,5-1 0 0 0,-1-2-16383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3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23495 9467 16383 0 0,'5'0'0'0'0,"6"0"0"0"0,11 0 0 0 0,1 5 0 0 0,2 1 0 0 0,-3 0-16383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40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18309 5953 16383 0 0,'0'10'0'0'0,"0"7"0"0"0,0 6 0 0 0,10-1 0 0 0,2 5 0 0 0,0 3 0 0 0,-2-4-16383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4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18267 6376 16383 0 0,'0'5'0'0'0,"0"6"0"0"0,0 6 0 0 0,0 10 0 0 0,0 0-16383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4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18225 6715 16383 0 0,'0'10'0'0'0,"0"7"0"0"0,0 6 0 0 0,0 4 0 0 0,0-3-16383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4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18194 7181 16383 0 0,'0'5'0'0'0,"0"10"0"0"0,-9 4 0 0 0,-4 2 0 0 0,1 4 0 0 0,3 1 0 0 0,2-4-16383 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4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18119 7562 16383 0 0,'0'5'0'0'0,"0"10"0"0"0,0 9 0 0 0,0 4 0 0 0,0-3-16383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2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21700 5043 16383 0 0,'0'5'0'0'0,"0"6"0"0"0,0 6 0 0 0,-5 0 0 0 0,-1 2 0 0 0,0-2-16383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4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18098 8070 16383 0 0,'0'9'0'0'0,"0"9"0"0"0,0 5 0 0 0,0 3 0 0 0,0 8 0 0 0,0 2 0 0 0,0-5-16383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4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18119 8557 16383 0 0,'0'9'0'0'0,"0"8"0"0"0,0 6 0 0 0,0 4 0 0 0,0-3-16383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4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18203 8938 16383 0 0,'0'9'0'0'0,"10"4"0"0"0,2 3 0 0 0,5 0 0 0 0,-1 2 0 0 0,-3 2 0 0 0,-4 8 0 0 0,2-2 0 0 0,-2-4-16383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4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18457 9382 16383 0 0,'5'0'0'0'0,"1"5"0"0"0,5 1 0 0 0,0 5 0 0 0,8 0 0 0 0,5-2 0 0 0,-1-2-16383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4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18796 9594 16383 0 0,'9'0'0'0'0,"9"0"0"0"0,5 0 0 0 0,-1 5 0 0 0,5 1 0 0 0,3 0 0 0 0,-4-1-16383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50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19156 9784 16383 0 0,'5'0'0'0'0,"10"0"0"0"0,4 5 0 0 0,3 1 0 0 0,2 0 0 0 0,-3 4 0 0 0,5 0 0 0 0,-3-2-16383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5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19537 9996 16383 0 0,'5'0'0'0'0,"10"0"0"0"0,9 0 0 0 0,4 0 0 0 0,-3 5 0 0 0,0 1 0 0 0,-5 0-16383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5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19897 10144 16383 0 0,'4'0'0'0'0,"3"5"0"0"0,3 1 0 0 0,11 0 0 0 0,6-1 0 0 0,-2 3 0 0 0,0 1 0 0 0,0-2 0 0 0,6-2 0 0 0,-3-1-16383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5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20278 10335 16383 0 0,'0'4'0'0'0,"4"3"0"0"0,7-1 0 0 0,2 3 0 0 0,2 1 0 0 0,9-2 0 0 0,1 3 0 0 0,-5-1-16383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5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18754 5487 16383 0 0,'4'0'0'0'0,"7"0"0"0"0,6 0 0 0 0,1 0-16383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2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21611 5403 16383 0 0,'0'5'0'0'0,"0"10"0"0"0,0 9 0 0 0,0 4 0 0 0,0 6 0 0 0,0 4 0 0 0,0-6-16383 0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55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19071 5445 16383 0 0,'5'0'0'0'0,"6"0"0"0"0,11 0 0 0 0,6 0 0 0 0,-2 0-16383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56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19622 5360 16383 0 0,'0'0'-16383'0'0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57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19325 5360 16383 0 0,'0'5'0'0'0,"5"1"0"0"0,1 10 0 0 0,5 1 0 0 0,0-1-16383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58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19876 5297 16383 0 0,'9'0'0'0'0,"4"0"-16383"0"0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5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20276 5212 16383 0 0,'-5'0'0'0'0,"-11"0"0"0"0,-2 5 0 0 0,-4 6 0 0 0,3 1-16383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60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20553 5212 16383 0 0,'0'5'0'0'0,"0"1"-16383"0"0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6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20849 5170 16383 0 0,'0'0'-16383'0'0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6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21169 5106 16383 0 0,'0'5'0'0'0,"-4"1"0"0"0,-3 0-16383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6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21446 5064 16383 0 0,'0'5'0'0'0,"-5"1"0"0"0,-1 10 0 0 0,0 1-16383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29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21607 5805 16383 0 0,'-4'0'0'0'0,"-3"9"0"0"0,1 9 0 0 0,2 5 0 0 0,0 8 0 0 0,2 4 0 0 0,-9-4 0 0 0,-2-3 0 0 0,1-1 0 0 0,3-5-16383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30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21531 6334 16383 0 0,'0'5'0'0'0,"0"6"0"0"0,0 11 0 0 0,0 6 0 0 0,-5-2 0 0 0,-1 0 0 0 0,0-4-16383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31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21463 6863 16383 0 0,'0'10'0'0'0,"0"7"0"0"0,0 6 0 0 0,0 4 0 0 0,0 6 0 0 0,0 3 0 0 0,0 0 0 0 0,0-6-16383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32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21400 7392 16383 0 0,'0'5'0'0'0,"0"6"0"0"0,0 6 0 0 0,0 10 0 0 0,0 4 0 0 0,0 3 0 0 0,0 4 0 0 0,0-4-16383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33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21484 8006 16383 0 0,'0'5'0'0'0,"0"11"0"0"0,0 7 0 0 0,0 5 0 0 0,0 2 0 0 0,0 6 0 0 0,0-4-16383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5T07:43:54.534"/>
    </inkml:context>
    <inkml:brush xml:id="br0">
      <inkml:brushProperty name="width" value="0.2" units="cm"/>
      <inkml:brushProperty name="height" value="0.2" units="cm"/>
      <inkml:brushProperty name="color" value="#E71224"/>
    </inkml:brush>
  </inkml:definitions>
  <inkml:trace contextRef="#ctx0" brushRef="#br0">21654 8408 16383 0 0,'0'10'0'0'0,"4"3"0"0"0,3 3 0 0 0,3 0 0 0 0,1 2 0 0 0,-1-3-16383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571654-A3FA-4A09-84DD-5213F67F9FDF}" type="datetimeFigureOut">
              <a:rPr lang="fr-FR"/>
              <a:t>19/05/2021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B2B810-1797-45FC-BD0B-3F0B5EC72326}" type="slidenum">
              <a:rPr lang="fr-FR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6632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21494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37995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06168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67329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115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714955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25083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99308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15973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52282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09101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Fondations : zone basse 4m de diamètre. 70 tiges boulonnées de 20mm de diamètre. Longueur et béton définit par le génie civil.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80708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387357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644299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49908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72091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56445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31441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06457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628344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140604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00821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[Schéma droite] : différentes sections : 2 de 20m et 1 de 15m. 20mm épaisseur, vérif ABAQUS.</a:t>
            </a:r>
          </a:p>
          <a:p>
            <a:r>
              <a:rPr lang="fr-FR"/>
              <a:t>[Tableau de gauche] : Stratégie de dimensionnement :</a:t>
            </a:r>
          </a:p>
          <a:p>
            <a:r>
              <a:rPr lang="fr-FR"/>
              <a:t>On part de la géométrie et des caractéristiques du mât puis calculs PFS, secteurs critique (arrachement, moment basculement </a:t>
            </a:r>
            <a:r>
              <a:rPr lang="fr-FR" err="1"/>
              <a:t>etc</a:t>
            </a:r>
            <a:r>
              <a:rPr lang="fr-FR"/>
              <a:t>), non glissement, effort </a:t>
            </a:r>
            <a:r>
              <a:rPr lang="fr-FR" err="1"/>
              <a:t>serage</a:t>
            </a:r>
            <a:r>
              <a:rPr lang="fr-FR"/>
              <a:t>, cisaillement et matage.</a:t>
            </a:r>
          </a:p>
          <a:p>
            <a:r>
              <a:rPr lang="fr-FR"/>
              <a:t>En définitive, les solutions de serrages adoptée dans les deux tableaux orange.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492191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43775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Pour la couronne, utilisation du catalogue </a:t>
            </a:r>
            <a:r>
              <a:rPr lang="fr-FR" err="1"/>
              <a:t>rollix</a:t>
            </a:r>
            <a:r>
              <a:rPr lang="fr-FR"/>
              <a:t>. Méthodologie de dimensionnement dans le </a:t>
            </a:r>
            <a:r>
              <a:rPr lang="fr-FR" err="1"/>
              <a:t>talbeau</a:t>
            </a:r>
            <a:r>
              <a:rPr lang="fr-FR"/>
              <a:t> rouge (lire dans l’ordre).</a:t>
            </a:r>
          </a:p>
          <a:p>
            <a:r>
              <a:rPr lang="fr-FR"/>
              <a:t>Après calculs de charges selon méthodo ROLLIX, on choisit la couronne à denture </a:t>
            </a:r>
            <a:r>
              <a:rPr lang="fr-FR" err="1"/>
              <a:t>int</a:t>
            </a:r>
            <a:r>
              <a:rPr lang="fr-FR"/>
              <a:t> 07-2810-09 ci contre. La taille est dimensionnante ! Les efforts sont faible (voir graphe, point P bien en dessous de la courbe).</a:t>
            </a: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10214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Après calcul selon catalogue </a:t>
            </a:r>
            <a:r>
              <a:rPr lang="fr-FR" err="1"/>
              <a:t>rollix</a:t>
            </a:r>
            <a:r>
              <a:rPr lang="fr-FR"/>
              <a:t>, on en déduit : 4 moteurs de 1300 </a:t>
            </a:r>
            <a:r>
              <a:rPr lang="fr-FR" err="1"/>
              <a:t>kN.m</a:t>
            </a:r>
            <a:r>
              <a:rPr lang="fr-FR"/>
              <a:t> chacun.</a:t>
            </a:r>
          </a:p>
          <a:p>
            <a:r>
              <a:rPr lang="fr-FR"/>
              <a:t>Lire les tableaux en insistant sur la dernière ligne pour chaque (</a:t>
            </a:r>
            <a:r>
              <a:rPr lang="fr-FR" err="1"/>
              <a:t>i.e</a:t>
            </a:r>
            <a:r>
              <a:rPr lang="fr-FR"/>
              <a:t> problèmes/solutions pour chaque partie).</a:t>
            </a:r>
          </a:p>
          <a:p>
            <a:r>
              <a:rPr lang="fr-FR"/>
              <a:t>Rondelles imposée car acier de classe Z (selon catalogue ROLLIX).</a:t>
            </a:r>
          </a:p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74931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01694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46071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92211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 smtClean="0"/>
              <a:pPr>
                <a:defRPr/>
              </a:pPr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36590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2"/>
          <p:cNvGrpSpPr>
            <a:grpSpLocks/>
          </p:cNvGrpSpPr>
          <p:nvPr userDrawn="1"/>
        </p:nvGrpSpPr>
        <p:grpSpPr bwMode="auto">
          <a:xfrm>
            <a:off x="0" y="868363"/>
            <a:ext cx="5808133" cy="4633912"/>
            <a:chOff x="-1" y="868398"/>
            <a:chExt cx="4355976" cy="4633217"/>
          </a:xfrm>
        </p:grpSpPr>
        <p:sp>
          <p:nvSpPr>
            <p:cNvPr id="3" name="Triangle isocèle 5"/>
            <p:cNvSpPr/>
            <p:nvPr userDrawn="1"/>
          </p:nvSpPr>
          <p:spPr>
            <a:xfrm rot="5400000">
              <a:off x="-67218" y="1078422"/>
              <a:ext cx="4490410" cy="4355976"/>
            </a:xfrm>
            <a:prstGeom prst="triangle">
              <a:avLst/>
            </a:prstGeom>
            <a:gradFill>
              <a:gsLst>
                <a:gs pos="91000">
                  <a:srgbClr val="004D6F">
                    <a:alpha val="73000"/>
                  </a:srgbClr>
                </a:gs>
                <a:gs pos="1000">
                  <a:schemeClr val="bg1">
                    <a:alpha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/>
                <a:t> </a:t>
              </a:r>
            </a:p>
          </p:txBody>
        </p:sp>
        <p:sp>
          <p:nvSpPr>
            <p:cNvPr id="4" name="Triangle isocèle 2"/>
            <p:cNvSpPr/>
            <p:nvPr userDrawn="1"/>
          </p:nvSpPr>
          <p:spPr>
            <a:xfrm rot="5400000">
              <a:off x="-47736" y="916134"/>
              <a:ext cx="4248471" cy="4152999"/>
            </a:xfrm>
            <a:prstGeom prst="triangle">
              <a:avLst/>
            </a:prstGeom>
            <a:gradFill flip="none" rotWithShape="1">
              <a:gsLst>
                <a:gs pos="91000">
                  <a:srgbClr val="004D6F">
                    <a:alpha val="83000"/>
                  </a:srgbClr>
                </a:gs>
                <a:gs pos="1000">
                  <a:schemeClr val="bg1">
                    <a:alpha val="77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sp>
        <p:nvSpPr>
          <p:cNvPr id="5" name="Triangle isocèle 10"/>
          <p:cNvSpPr/>
          <p:nvPr userDrawn="1"/>
        </p:nvSpPr>
        <p:spPr>
          <a:xfrm rot="16200000">
            <a:off x="6519252" y="-1775037"/>
            <a:ext cx="3923411" cy="7458217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9583" h="5593663">
                <a:moveTo>
                  <a:pt x="0" y="5571143"/>
                </a:moveTo>
                <a:lnTo>
                  <a:pt x="2886084" y="0"/>
                </a:lnTo>
                <a:cubicBezTo>
                  <a:pt x="3296866" y="781336"/>
                  <a:pt x="3503232" y="1243485"/>
                  <a:pt x="3914014" y="2024821"/>
                </a:cubicBezTo>
                <a:cubicBezTo>
                  <a:pt x="3912240" y="2295005"/>
                  <a:pt x="3918271" y="3614728"/>
                  <a:pt x="3919583" y="4687730"/>
                </a:cubicBezTo>
                <a:cubicBezTo>
                  <a:pt x="3917192" y="5350405"/>
                  <a:pt x="3918181" y="5087563"/>
                  <a:pt x="3915790" y="5593663"/>
                </a:cubicBezTo>
                <a:lnTo>
                  <a:pt x="0" y="5571143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90000"/>
                </a:srgbClr>
              </a:gs>
              <a:gs pos="1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6" name="Triangle isocèle 7"/>
          <p:cNvSpPr/>
          <p:nvPr userDrawn="1"/>
        </p:nvSpPr>
        <p:spPr>
          <a:xfrm rot="16200000">
            <a:off x="9412425" y="-936188"/>
            <a:ext cx="1874105" cy="3737043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86000"/>
                </a:srgbClr>
              </a:gs>
              <a:gs pos="1000">
                <a:schemeClr val="bg1">
                  <a:alpha val="3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7" name="Triangle isocèle 8"/>
          <p:cNvSpPr/>
          <p:nvPr userDrawn="1"/>
        </p:nvSpPr>
        <p:spPr>
          <a:xfrm rot="16200000">
            <a:off x="10071118" y="57987"/>
            <a:ext cx="1872209" cy="2421545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79000"/>
                </a:srgbClr>
              </a:gs>
              <a:gs pos="5000">
                <a:schemeClr val="bg1">
                  <a:alpha val="3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19151" y="369889"/>
            <a:ext cx="3757083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>
          <a:blip r:embed="rId3"/>
          <a:srcRect b="42645"/>
          <a:stretch>
            <a:fillRect/>
          </a:stretch>
        </p:blipFill>
        <p:spPr bwMode="auto">
          <a:xfrm>
            <a:off x="4559300" y="6353176"/>
            <a:ext cx="278553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36552" y="222251"/>
            <a:ext cx="1822449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riangle isocèle 10"/>
          <p:cNvSpPr/>
          <p:nvPr userDrawn="1"/>
        </p:nvSpPr>
        <p:spPr>
          <a:xfrm rot="16200000">
            <a:off x="9563105" y="-1286357"/>
            <a:ext cx="1342487" cy="3911761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3914014 w 3919583"/>
              <a:gd name="connsiteY2" fmla="*/ 602252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2170505 w 3919583"/>
              <a:gd name="connsiteY2" fmla="*/ 1892836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5793"/>
              <a:gd name="connsiteY0" fmla="*/ 4148574 h 4171094"/>
              <a:gd name="connsiteX1" fmla="*/ 2153516 w 3915793"/>
              <a:gd name="connsiteY1" fmla="*/ 0 h 4171094"/>
              <a:gd name="connsiteX2" fmla="*/ 2170505 w 3915793"/>
              <a:gd name="connsiteY2" fmla="*/ 1892836 h 4171094"/>
              <a:gd name="connsiteX3" fmla="*/ 2190725 w 3915793"/>
              <a:gd name="connsiteY3" fmla="*/ 3265165 h 4171094"/>
              <a:gd name="connsiteX4" fmla="*/ 3915790 w 3915793"/>
              <a:gd name="connsiteY4" fmla="*/ 4171094 h 4171094"/>
              <a:gd name="connsiteX5" fmla="*/ 0 w 3915793"/>
              <a:gd name="connsiteY5" fmla="*/ 4148574 h 4171094"/>
              <a:gd name="connsiteX0" fmla="*/ 0 w 3963302"/>
              <a:gd name="connsiteY0" fmla="*/ 4148574 h 4171094"/>
              <a:gd name="connsiteX1" fmla="*/ 2153516 w 3963302"/>
              <a:gd name="connsiteY1" fmla="*/ 0 h 4171094"/>
              <a:gd name="connsiteX2" fmla="*/ 2170505 w 3963302"/>
              <a:gd name="connsiteY2" fmla="*/ 1892836 h 4171094"/>
              <a:gd name="connsiteX3" fmla="*/ 3915790 w 3963302"/>
              <a:gd name="connsiteY3" fmla="*/ 4171094 h 4171094"/>
              <a:gd name="connsiteX4" fmla="*/ 0 w 3963302"/>
              <a:gd name="connsiteY4" fmla="*/ 4148574 h 4171094"/>
              <a:gd name="connsiteX0" fmla="*/ 0 w 3971475"/>
              <a:gd name="connsiteY0" fmla="*/ 4148574 h 4171094"/>
              <a:gd name="connsiteX1" fmla="*/ 2153516 w 3971475"/>
              <a:gd name="connsiteY1" fmla="*/ 0 h 4171094"/>
              <a:gd name="connsiteX2" fmla="*/ 3915790 w 3971475"/>
              <a:gd name="connsiteY2" fmla="*/ 4171094 h 4171094"/>
              <a:gd name="connsiteX3" fmla="*/ 0 w 3971475"/>
              <a:gd name="connsiteY3" fmla="*/ 4148574 h 4171094"/>
              <a:gd name="connsiteX0" fmla="*/ 0 w 2530710"/>
              <a:gd name="connsiteY0" fmla="*/ 4148574 h 4171098"/>
              <a:gd name="connsiteX1" fmla="*/ 2153516 w 2530710"/>
              <a:gd name="connsiteY1" fmla="*/ 0 h 4171098"/>
              <a:gd name="connsiteX2" fmla="*/ 2128327 w 2530710"/>
              <a:gd name="connsiteY2" fmla="*/ 4171098 h 4171098"/>
              <a:gd name="connsiteX3" fmla="*/ 0 w 2530710"/>
              <a:gd name="connsiteY3" fmla="*/ 4148574 h 4171098"/>
              <a:gd name="connsiteX0" fmla="*/ 0 w 2438750"/>
              <a:gd name="connsiteY0" fmla="*/ 4148574 h 4171098"/>
              <a:gd name="connsiteX1" fmla="*/ 2153516 w 2438750"/>
              <a:gd name="connsiteY1" fmla="*/ 0 h 4171098"/>
              <a:gd name="connsiteX2" fmla="*/ 2128327 w 2438750"/>
              <a:gd name="connsiteY2" fmla="*/ 4171098 h 4171098"/>
              <a:gd name="connsiteX3" fmla="*/ 0 w 2438750"/>
              <a:gd name="connsiteY3" fmla="*/ 4148574 h 4171098"/>
              <a:gd name="connsiteX0" fmla="*/ 0 w 2153516"/>
              <a:gd name="connsiteY0" fmla="*/ 4148574 h 4171098"/>
              <a:gd name="connsiteX1" fmla="*/ 2153516 w 2153516"/>
              <a:gd name="connsiteY1" fmla="*/ 0 h 4171098"/>
              <a:gd name="connsiteX2" fmla="*/ 2128327 w 2153516"/>
              <a:gd name="connsiteY2" fmla="*/ 4171098 h 4171098"/>
              <a:gd name="connsiteX3" fmla="*/ 0 w 2153516"/>
              <a:gd name="connsiteY3" fmla="*/ 4148574 h 4171098"/>
              <a:gd name="connsiteX0" fmla="*/ 0 w 2155023"/>
              <a:gd name="connsiteY0" fmla="*/ 4148574 h 4171098"/>
              <a:gd name="connsiteX1" fmla="*/ 2153516 w 2155023"/>
              <a:gd name="connsiteY1" fmla="*/ 0 h 4171098"/>
              <a:gd name="connsiteX2" fmla="*/ 2128327 w 2155023"/>
              <a:gd name="connsiteY2" fmla="*/ 4171098 h 4171098"/>
              <a:gd name="connsiteX3" fmla="*/ 0 w 2155023"/>
              <a:gd name="connsiteY3" fmla="*/ 4148574 h 4171098"/>
              <a:gd name="connsiteX0" fmla="*/ 0 w 2161634"/>
              <a:gd name="connsiteY0" fmla="*/ 4148574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48574 h 4171098"/>
              <a:gd name="connsiteX0" fmla="*/ 0 w 2161634"/>
              <a:gd name="connsiteY0" fmla="*/ 4163240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63240 h 4171098"/>
              <a:gd name="connsiteX0" fmla="*/ 0 w 2168034"/>
              <a:gd name="connsiteY0" fmla="*/ 4174397 h 4182255"/>
              <a:gd name="connsiteX1" fmla="*/ 2164660 w 2168034"/>
              <a:gd name="connsiteY1" fmla="*/ 0 h 4182255"/>
              <a:gd name="connsiteX2" fmla="*/ 2157630 w 2168034"/>
              <a:gd name="connsiteY2" fmla="*/ 4182255 h 4182255"/>
              <a:gd name="connsiteX3" fmla="*/ 0 w 2168034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57630 w 2164660"/>
              <a:gd name="connsiteY2" fmla="*/ 4182255 h 4182255"/>
              <a:gd name="connsiteX3" fmla="*/ 0 w 2164660"/>
              <a:gd name="connsiteY3" fmla="*/ 4174397 h 4182255"/>
              <a:gd name="connsiteX0" fmla="*/ 0 w 2166133"/>
              <a:gd name="connsiteY0" fmla="*/ 4174397 h 4182255"/>
              <a:gd name="connsiteX1" fmla="*/ 2164660 w 2166133"/>
              <a:gd name="connsiteY1" fmla="*/ 0 h 4182255"/>
              <a:gd name="connsiteX2" fmla="*/ 2163203 w 2166133"/>
              <a:gd name="connsiteY2" fmla="*/ 4182255 h 4182255"/>
              <a:gd name="connsiteX3" fmla="*/ 0 w 2166133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63203 w 2164660"/>
              <a:gd name="connsiteY2" fmla="*/ 4182255 h 4182255"/>
              <a:gd name="connsiteX3" fmla="*/ 0 w 2164660"/>
              <a:gd name="connsiteY3" fmla="*/ 4174397 h 4182255"/>
              <a:gd name="connsiteX0" fmla="*/ 0 w 2164660"/>
              <a:gd name="connsiteY0" fmla="*/ 4174397 h 4187832"/>
              <a:gd name="connsiteX1" fmla="*/ 2164660 w 2164660"/>
              <a:gd name="connsiteY1" fmla="*/ 0 h 4187832"/>
              <a:gd name="connsiteX2" fmla="*/ 2163203 w 2164660"/>
              <a:gd name="connsiteY2" fmla="*/ 4187832 h 4187832"/>
              <a:gd name="connsiteX3" fmla="*/ 0 w 2164660"/>
              <a:gd name="connsiteY3" fmla="*/ 4174397 h 4187832"/>
              <a:gd name="connsiteX0" fmla="*/ 0 w 2165734"/>
              <a:gd name="connsiteY0" fmla="*/ 4174397 h 4187832"/>
              <a:gd name="connsiteX1" fmla="*/ 2164660 w 2165734"/>
              <a:gd name="connsiteY1" fmla="*/ 0 h 4187832"/>
              <a:gd name="connsiteX2" fmla="*/ 2163203 w 2165734"/>
              <a:gd name="connsiteY2" fmla="*/ 4187832 h 4187832"/>
              <a:gd name="connsiteX3" fmla="*/ 0 w 2165734"/>
              <a:gd name="connsiteY3" fmla="*/ 4174397 h 418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5734" h="4187832">
                <a:moveTo>
                  <a:pt x="0" y="4174397"/>
                </a:moveTo>
                <a:lnTo>
                  <a:pt x="2164660" y="0"/>
                </a:lnTo>
                <a:cubicBezTo>
                  <a:pt x="2167064" y="1400325"/>
                  <a:pt x="2164923" y="2810636"/>
                  <a:pt x="2163203" y="4187832"/>
                </a:cubicBezTo>
                <a:lnTo>
                  <a:pt x="0" y="41743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5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7" name="Triangle isocèle 7"/>
          <p:cNvSpPr/>
          <p:nvPr userDrawn="1"/>
        </p:nvSpPr>
        <p:spPr>
          <a:xfrm rot="16200000">
            <a:off x="11310439" y="-337474"/>
            <a:ext cx="542117" cy="1222899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6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11424988" y="-104300"/>
            <a:ext cx="623545" cy="912367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48000"/>
                </a:srgbClr>
              </a:gs>
              <a:gs pos="2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>
          <a:blip r:embed="rId3"/>
          <a:srcRect b="42645"/>
          <a:stretch>
            <a:fillRect/>
          </a:stretch>
        </p:blipFill>
        <p:spPr bwMode="auto">
          <a:xfrm>
            <a:off x="2159001" y="6615114"/>
            <a:ext cx="1344084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Espace réservé du contenu 2"/>
          <p:cNvSpPr>
            <a:spLocks noGrp="1"/>
          </p:cNvSpPr>
          <p:nvPr>
            <p:ph idx="1"/>
          </p:nvPr>
        </p:nvSpPr>
        <p:spPr>
          <a:xfrm>
            <a:off x="503511" y="1333549"/>
            <a:ext cx="11233248" cy="468773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lnSpc>
                <a:spcPct val="150000"/>
              </a:lnSpc>
              <a:buNone/>
              <a:defRPr sz="1400" baseline="0">
                <a:solidFill>
                  <a:srgbClr val="004D6F"/>
                </a:solidFill>
                <a:latin typeface="Arial" pitchFamily="34" charset="0"/>
                <a:cs typeface="Arial" pitchFamily="34" charset="0"/>
              </a:defRPr>
            </a:lvl2pPr>
            <a:lvl3pPr marL="914400" indent="0">
              <a:lnSpc>
                <a:spcPct val="150000"/>
              </a:lnSpc>
              <a:spcBef>
                <a:spcPts val="2400"/>
              </a:spcBef>
              <a:buNone/>
              <a:defRPr sz="1800">
                <a:solidFill>
                  <a:srgbClr val="587F8E"/>
                </a:solidFill>
                <a:latin typeface="Arial" pitchFamily="34" charset="0"/>
                <a:cs typeface="Arial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Titre 11"/>
          <p:cNvSpPr>
            <a:spLocks noGrp="1"/>
          </p:cNvSpPr>
          <p:nvPr>
            <p:ph type="title"/>
          </p:nvPr>
        </p:nvSpPr>
        <p:spPr>
          <a:xfrm>
            <a:off x="3407701" y="6573878"/>
            <a:ext cx="7536160" cy="239498"/>
          </a:xfrm>
          <a:prstGeom prst="rect">
            <a:avLst/>
          </a:prstGeom>
        </p:spPr>
        <p:txBody>
          <a:bodyPr anchor="ctr"/>
          <a:lstStyle>
            <a:lvl1pPr algn="l">
              <a:defRPr sz="1100" b="0" baseline="0">
                <a:solidFill>
                  <a:srgbClr val="B2B2B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17" name="Espace réservé du texte 12"/>
          <p:cNvSpPr>
            <a:spLocks noGrp="1"/>
          </p:cNvSpPr>
          <p:nvPr>
            <p:ph type="body" sz="quarter" idx="13"/>
          </p:nvPr>
        </p:nvSpPr>
        <p:spPr>
          <a:xfrm>
            <a:off x="2447595" y="121927"/>
            <a:ext cx="6144683" cy="423109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7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189634" y="6237288"/>
            <a:ext cx="1993900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8.png"/><Relationship Id="rId21" Type="http://schemas.openxmlformats.org/officeDocument/2006/relationships/customXml" Target="../ink/ink8.xml"/><Relationship Id="rId42" Type="http://schemas.openxmlformats.org/officeDocument/2006/relationships/image" Target="../media/image56.png"/><Relationship Id="rId47" Type="http://schemas.openxmlformats.org/officeDocument/2006/relationships/customXml" Target="../ink/ink22.xml"/><Relationship Id="rId63" Type="http://schemas.openxmlformats.org/officeDocument/2006/relationships/customXml" Target="../ink/ink30.xml"/><Relationship Id="rId68" Type="http://schemas.openxmlformats.org/officeDocument/2006/relationships/image" Target="../media/image68.png"/><Relationship Id="rId16" Type="http://schemas.openxmlformats.org/officeDocument/2006/relationships/image" Target="../media/image43.png"/><Relationship Id="rId11" Type="http://schemas.openxmlformats.org/officeDocument/2006/relationships/customXml" Target="../ink/ink3.xml"/><Relationship Id="rId24" Type="http://schemas.openxmlformats.org/officeDocument/2006/relationships/image" Target="../media/image47.png"/><Relationship Id="rId32" Type="http://schemas.openxmlformats.org/officeDocument/2006/relationships/image" Target="../media/image51.png"/><Relationship Id="rId37" Type="http://schemas.openxmlformats.org/officeDocument/2006/relationships/customXml" Target="../ink/ink16.xml"/><Relationship Id="rId40" Type="http://schemas.openxmlformats.org/officeDocument/2006/relationships/image" Target="../media/image55.png"/><Relationship Id="rId45" Type="http://schemas.openxmlformats.org/officeDocument/2006/relationships/customXml" Target="../ink/ink20.xml"/><Relationship Id="rId53" Type="http://schemas.openxmlformats.org/officeDocument/2006/relationships/customXml" Target="../ink/ink25.xml"/><Relationship Id="rId58" Type="http://schemas.openxmlformats.org/officeDocument/2006/relationships/image" Target="../media/image63.png"/><Relationship Id="rId66" Type="http://schemas.openxmlformats.org/officeDocument/2006/relationships/image" Target="../media/image67.png"/><Relationship Id="rId74" Type="http://schemas.openxmlformats.org/officeDocument/2006/relationships/image" Target="../media/image71.png"/><Relationship Id="rId79" Type="http://schemas.openxmlformats.org/officeDocument/2006/relationships/image" Target="../media/image73.png"/><Relationship Id="rId5" Type="http://schemas.openxmlformats.org/officeDocument/2006/relationships/image" Target="../media/image37.png"/><Relationship Id="rId61" Type="http://schemas.openxmlformats.org/officeDocument/2006/relationships/customXml" Target="../ink/ink29.xml"/><Relationship Id="rId19" Type="http://schemas.openxmlformats.org/officeDocument/2006/relationships/customXml" Target="../ink/ink7.xml"/><Relationship Id="rId14" Type="http://schemas.openxmlformats.org/officeDocument/2006/relationships/image" Target="../media/image42.png"/><Relationship Id="rId22" Type="http://schemas.openxmlformats.org/officeDocument/2006/relationships/image" Target="../media/image46.png"/><Relationship Id="rId27" Type="http://schemas.openxmlformats.org/officeDocument/2006/relationships/customXml" Target="../ink/ink11.xml"/><Relationship Id="rId30" Type="http://schemas.openxmlformats.org/officeDocument/2006/relationships/image" Target="../media/image50.png"/><Relationship Id="rId35" Type="http://schemas.openxmlformats.org/officeDocument/2006/relationships/customXml" Target="../ink/ink15.xml"/><Relationship Id="rId43" Type="http://schemas.openxmlformats.org/officeDocument/2006/relationships/customXml" Target="../ink/ink19.xml"/><Relationship Id="rId48" Type="http://schemas.openxmlformats.org/officeDocument/2006/relationships/image" Target="../media/image58.png"/><Relationship Id="rId56" Type="http://schemas.openxmlformats.org/officeDocument/2006/relationships/image" Target="../media/image62.png"/><Relationship Id="rId64" Type="http://schemas.openxmlformats.org/officeDocument/2006/relationships/image" Target="../media/image66.png"/><Relationship Id="rId69" Type="http://schemas.openxmlformats.org/officeDocument/2006/relationships/customXml" Target="../ink/ink33.xml"/><Relationship Id="rId77" Type="http://schemas.openxmlformats.org/officeDocument/2006/relationships/image" Target="../media/image72.png"/><Relationship Id="rId8" Type="http://schemas.openxmlformats.org/officeDocument/2006/relationships/image" Target="../media/image39.png"/><Relationship Id="rId51" Type="http://schemas.openxmlformats.org/officeDocument/2006/relationships/customXml" Target="../ink/ink24.xml"/><Relationship Id="rId72" Type="http://schemas.openxmlformats.org/officeDocument/2006/relationships/image" Target="../media/image70.png"/><Relationship Id="rId80" Type="http://schemas.openxmlformats.org/officeDocument/2006/relationships/image" Target="../media/image27.png"/><Relationship Id="rId3" Type="http://schemas.openxmlformats.org/officeDocument/2006/relationships/image" Target="../media/image35.png"/><Relationship Id="rId12" Type="http://schemas.openxmlformats.org/officeDocument/2006/relationships/image" Target="../media/image41.png"/><Relationship Id="rId17" Type="http://schemas.openxmlformats.org/officeDocument/2006/relationships/customXml" Target="../ink/ink6.xml"/><Relationship Id="rId25" Type="http://schemas.openxmlformats.org/officeDocument/2006/relationships/customXml" Target="../ink/ink10.xml"/><Relationship Id="rId33" Type="http://schemas.openxmlformats.org/officeDocument/2006/relationships/customXml" Target="../ink/ink14.xml"/><Relationship Id="rId38" Type="http://schemas.openxmlformats.org/officeDocument/2006/relationships/image" Target="../media/image54.png"/><Relationship Id="rId46" Type="http://schemas.openxmlformats.org/officeDocument/2006/relationships/customXml" Target="../ink/ink21.xml"/><Relationship Id="rId59" Type="http://schemas.openxmlformats.org/officeDocument/2006/relationships/customXml" Target="../ink/ink28.xml"/><Relationship Id="rId67" Type="http://schemas.openxmlformats.org/officeDocument/2006/relationships/customXml" Target="../ink/ink32.xml"/><Relationship Id="rId20" Type="http://schemas.openxmlformats.org/officeDocument/2006/relationships/image" Target="../media/image45.png"/><Relationship Id="rId41" Type="http://schemas.openxmlformats.org/officeDocument/2006/relationships/customXml" Target="../ink/ink18.xml"/><Relationship Id="rId54" Type="http://schemas.openxmlformats.org/officeDocument/2006/relationships/image" Target="../media/image61.png"/><Relationship Id="rId62" Type="http://schemas.openxmlformats.org/officeDocument/2006/relationships/image" Target="../media/image65.png"/><Relationship Id="rId70" Type="http://schemas.openxmlformats.org/officeDocument/2006/relationships/image" Target="../media/image69.png"/><Relationship Id="rId75" Type="http://schemas.openxmlformats.org/officeDocument/2006/relationships/customXml" Target="../ink/ink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15" Type="http://schemas.openxmlformats.org/officeDocument/2006/relationships/customXml" Target="../ink/ink5.xml"/><Relationship Id="rId23" Type="http://schemas.openxmlformats.org/officeDocument/2006/relationships/customXml" Target="../ink/ink9.xml"/><Relationship Id="rId28" Type="http://schemas.openxmlformats.org/officeDocument/2006/relationships/image" Target="../media/image49.png"/><Relationship Id="rId36" Type="http://schemas.openxmlformats.org/officeDocument/2006/relationships/image" Target="../media/image53.png"/><Relationship Id="rId49" Type="http://schemas.openxmlformats.org/officeDocument/2006/relationships/customXml" Target="../ink/ink23.xml"/><Relationship Id="rId57" Type="http://schemas.openxmlformats.org/officeDocument/2006/relationships/customXml" Target="../ink/ink27.xml"/><Relationship Id="rId10" Type="http://schemas.openxmlformats.org/officeDocument/2006/relationships/image" Target="../media/image40.png"/><Relationship Id="rId31" Type="http://schemas.openxmlformats.org/officeDocument/2006/relationships/customXml" Target="../ink/ink13.xml"/><Relationship Id="rId44" Type="http://schemas.openxmlformats.org/officeDocument/2006/relationships/image" Target="../media/image57.png"/><Relationship Id="rId52" Type="http://schemas.openxmlformats.org/officeDocument/2006/relationships/image" Target="../media/image60.png"/><Relationship Id="rId60" Type="http://schemas.openxmlformats.org/officeDocument/2006/relationships/image" Target="../media/image64.png"/><Relationship Id="rId65" Type="http://schemas.openxmlformats.org/officeDocument/2006/relationships/customXml" Target="../ink/ink31.xml"/><Relationship Id="rId73" Type="http://schemas.openxmlformats.org/officeDocument/2006/relationships/customXml" Target="../ink/ink35.xml"/><Relationship Id="rId78" Type="http://schemas.openxmlformats.org/officeDocument/2006/relationships/customXml" Target="../ink/ink38.xml"/><Relationship Id="rId4" Type="http://schemas.openxmlformats.org/officeDocument/2006/relationships/image" Target="../media/image36.png"/><Relationship Id="rId9" Type="http://schemas.openxmlformats.org/officeDocument/2006/relationships/customXml" Target="../ink/ink2.xml"/><Relationship Id="rId13" Type="http://schemas.openxmlformats.org/officeDocument/2006/relationships/customXml" Target="../ink/ink4.xml"/><Relationship Id="rId18" Type="http://schemas.openxmlformats.org/officeDocument/2006/relationships/image" Target="../media/image44.png"/><Relationship Id="rId39" Type="http://schemas.openxmlformats.org/officeDocument/2006/relationships/customXml" Target="../ink/ink17.xml"/><Relationship Id="rId34" Type="http://schemas.openxmlformats.org/officeDocument/2006/relationships/image" Target="../media/image52.png"/><Relationship Id="rId50" Type="http://schemas.openxmlformats.org/officeDocument/2006/relationships/image" Target="../media/image59.png"/><Relationship Id="rId55" Type="http://schemas.openxmlformats.org/officeDocument/2006/relationships/customXml" Target="../ink/ink26.xml"/><Relationship Id="rId76" Type="http://schemas.openxmlformats.org/officeDocument/2006/relationships/customXml" Target="../ink/ink37.xml"/><Relationship Id="rId7" Type="http://schemas.openxmlformats.org/officeDocument/2006/relationships/customXml" Target="../ink/ink1.xml"/><Relationship Id="rId71" Type="http://schemas.openxmlformats.org/officeDocument/2006/relationships/customXml" Target="../ink/ink34.xml"/><Relationship Id="rId2" Type="http://schemas.openxmlformats.org/officeDocument/2006/relationships/notesSlide" Target="../notesSlides/notesSlide17.xml"/><Relationship Id="rId29" Type="http://schemas.openxmlformats.org/officeDocument/2006/relationships/customXml" Target="../ink/ink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93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33.png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re 17"/>
          <p:cNvSpPr txBox="1">
            <a:spLocks/>
          </p:cNvSpPr>
          <p:nvPr/>
        </p:nvSpPr>
        <p:spPr bwMode="auto">
          <a:xfrm>
            <a:off x="1784430" y="1513515"/>
            <a:ext cx="86423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fr-FR" sz="2400" b="1"/>
          </a:p>
          <a:p>
            <a:endParaRPr lang="fr-FR" sz="2800" b="1" i="1"/>
          </a:p>
        </p:txBody>
      </p:sp>
      <p:pic>
        <p:nvPicPr>
          <p:cNvPr id="3" name="Picture 4" descr="Rangée d'éoliennes PNG transparents - StickPNG">
            <a:extLst>
              <a:ext uri="{FF2B5EF4-FFF2-40B4-BE49-F238E27FC236}">
                <a16:creationId xmlns:a16="http://schemas.microsoft.com/office/drawing/2014/main" id="{852B5B28-73E5-4E61-86DE-AB15939C77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639467" y="3789040"/>
            <a:ext cx="1373366" cy="31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Rangée d'éoliennes PNG transparents - StickPNG">
            <a:extLst>
              <a:ext uri="{FF2B5EF4-FFF2-40B4-BE49-F238E27FC236}">
                <a16:creationId xmlns:a16="http://schemas.microsoft.com/office/drawing/2014/main" id="{32196645-122F-4FFB-9284-F820412FFC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3419421" y="4581128"/>
            <a:ext cx="1022045" cy="23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Rangée d'éoliennes PNG transparents - StickPNG">
            <a:extLst>
              <a:ext uri="{FF2B5EF4-FFF2-40B4-BE49-F238E27FC236}">
                <a16:creationId xmlns:a16="http://schemas.microsoft.com/office/drawing/2014/main" id="{3CE892A5-1E77-41F4-9EAC-E3F9C24778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2524696" y="4278743"/>
            <a:ext cx="1153777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Rangée d'éoliennes PNG transparents - StickPNG">
            <a:extLst>
              <a:ext uri="{FF2B5EF4-FFF2-40B4-BE49-F238E27FC236}">
                <a16:creationId xmlns:a16="http://schemas.microsoft.com/office/drawing/2014/main" id="{347054F9-02F4-4FA8-8348-1F4EB6BC9E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4079777" y="4278744"/>
            <a:ext cx="1153777" cy="26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Shape 2">
            <a:extLst>
              <a:ext uri="{FF2B5EF4-FFF2-40B4-BE49-F238E27FC236}">
                <a16:creationId xmlns:a16="http://schemas.microsoft.com/office/drawing/2014/main" id="{08797542-C5EE-4FD3-BB04-973923C6E85A}"/>
              </a:ext>
            </a:extLst>
          </p:cNvPr>
          <p:cNvSpPr txBox="1"/>
          <p:nvPr/>
        </p:nvSpPr>
        <p:spPr>
          <a:xfrm>
            <a:off x="4309543" y="3408196"/>
            <a:ext cx="6048672" cy="107554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Revue de projet n°2</a:t>
            </a:r>
          </a:p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16/04/2021</a:t>
            </a:r>
            <a:endParaRPr lang="fr-FR" sz="2800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8" name="TextShape 3">
            <a:extLst>
              <a:ext uri="{FF2B5EF4-FFF2-40B4-BE49-F238E27FC236}">
                <a16:creationId xmlns:a16="http://schemas.microsoft.com/office/drawing/2014/main" id="{7D39C871-56AA-4096-B4CA-9CBACC3FAFEF}"/>
              </a:ext>
            </a:extLst>
          </p:cNvPr>
          <p:cNvSpPr txBox="1"/>
          <p:nvPr/>
        </p:nvSpPr>
        <p:spPr>
          <a:xfrm>
            <a:off x="6958449" y="6237022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spc="-1">
                <a:latin typeface="Arial"/>
              </a:rPr>
              <a:t>INSA 4GM-IM 2021</a:t>
            </a:r>
          </a:p>
        </p:txBody>
      </p:sp>
      <p:pic>
        <p:nvPicPr>
          <p:cNvPr id="9" name="Image 9">
            <a:extLst>
              <a:ext uri="{FF2B5EF4-FFF2-40B4-BE49-F238E27FC236}">
                <a16:creationId xmlns:a16="http://schemas.microsoft.com/office/drawing/2014/main" id="{3E566F64-D356-4C84-8F13-371500005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2449" y="216698"/>
            <a:ext cx="1490695" cy="1500046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470CA58C-05B9-418A-A80A-72E861952A0E}"/>
              </a:ext>
            </a:extLst>
          </p:cNvPr>
          <p:cNvSpPr txBox="1"/>
          <p:nvPr/>
        </p:nvSpPr>
        <p:spPr>
          <a:xfrm>
            <a:off x="5865194" y="4818091"/>
            <a:ext cx="479824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fr-FR" sz="1200">
                <a:latin typeface="Arial"/>
                <a:cs typeface="Arial"/>
              </a:rPr>
              <a:t>Luca </a:t>
            </a:r>
            <a:r>
              <a:rPr lang="fr-FR" sz="1200" err="1">
                <a:latin typeface="Arial"/>
                <a:cs typeface="Arial"/>
              </a:rPr>
              <a:t>Cerulli</a:t>
            </a:r>
            <a:r>
              <a:rPr lang="fr-FR" sz="1200">
                <a:latin typeface="Arial"/>
                <a:cs typeface="Arial"/>
              </a:rPr>
              <a:t> - Hugo De </a:t>
            </a:r>
            <a:r>
              <a:rPr lang="fr-FR" sz="1200" err="1">
                <a:latin typeface="Arial"/>
                <a:cs typeface="Arial"/>
              </a:rPr>
              <a:t>Vincenz</a:t>
            </a:r>
            <a:r>
              <a:rPr lang="fr-FR" sz="1200">
                <a:latin typeface="Arial"/>
                <a:cs typeface="Arial"/>
              </a:rPr>
              <a:t> - Ludovic Ferrandi - Sarah </a:t>
            </a:r>
            <a:r>
              <a:rPr lang="fr-FR" sz="1200" err="1">
                <a:latin typeface="Arial"/>
                <a:cs typeface="Arial"/>
              </a:rPr>
              <a:t>Kindness</a:t>
            </a:r>
            <a:r>
              <a:rPr lang="fr-FR" sz="1200">
                <a:latin typeface="Arial"/>
                <a:cs typeface="Arial"/>
              </a:rPr>
              <a:t> - Mylène </a:t>
            </a:r>
            <a:r>
              <a:rPr lang="fr-FR" sz="1200" err="1">
                <a:latin typeface="Arial"/>
                <a:cs typeface="Arial"/>
              </a:rPr>
              <a:t>Pongérard</a:t>
            </a:r>
            <a:r>
              <a:rPr lang="fr-FR" sz="1200">
                <a:latin typeface="Arial"/>
                <a:cs typeface="Arial"/>
              </a:rPr>
              <a:t> - Axel Richard - Léo </a:t>
            </a:r>
            <a:r>
              <a:rPr lang="fr-FR" sz="1200" err="1">
                <a:latin typeface="Arial"/>
                <a:cs typeface="Arial"/>
              </a:rPr>
              <a:t>Sudriès</a:t>
            </a:r>
            <a:r>
              <a:rPr lang="fr-FR" sz="1200">
                <a:latin typeface="Arial"/>
                <a:cs typeface="Arial"/>
              </a:rPr>
              <a:t> - Oumaima </a:t>
            </a:r>
            <a:r>
              <a:rPr lang="fr-FR" sz="1200" err="1">
                <a:latin typeface="Arial"/>
                <a:cs typeface="Arial"/>
              </a:rPr>
              <a:t>Taoubi</a:t>
            </a:r>
            <a:r>
              <a:rPr lang="fr-FR" sz="1200">
                <a:latin typeface="Arial"/>
                <a:cs typeface="Arial"/>
              </a:rPr>
              <a:t> - Florian Thomassin - Elio </a:t>
            </a:r>
            <a:r>
              <a:rPr lang="fr-FR" sz="1200" err="1">
                <a:latin typeface="Arial"/>
                <a:cs typeface="Arial"/>
              </a:rPr>
              <a:t>Tognacca</a:t>
            </a:r>
            <a:endParaRPr lang="fr-FR" sz="1200"/>
          </a:p>
        </p:txBody>
      </p:sp>
    </p:spTree>
    <p:extLst>
      <p:ext uri="{BB962C8B-B14F-4D97-AF65-F5344CB8AC3E}">
        <p14:creationId xmlns:p14="http://schemas.microsoft.com/office/powerpoint/2010/main" val="4204499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292566" y="50677"/>
            <a:ext cx="2103685" cy="631056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La nacelle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</p:txBody>
      </p:sp>
      <p:sp>
        <p:nvSpPr>
          <p:cNvPr id="9" name="Espace réservé du contenu 1">
            <a:extLst>
              <a:ext uri="{FF2B5EF4-FFF2-40B4-BE49-F238E27FC236}">
                <a16:creationId xmlns:a16="http://schemas.microsoft.com/office/drawing/2014/main" id="{5237226A-0FB6-406A-BA11-848F0A6ADBFA}"/>
              </a:ext>
            </a:extLst>
          </p:cNvPr>
          <p:cNvSpPr txBox="1">
            <a:spLocks/>
          </p:cNvSpPr>
          <p:nvPr/>
        </p:nvSpPr>
        <p:spPr>
          <a:xfrm>
            <a:off x="362166" y="680597"/>
            <a:ext cx="4125525" cy="55993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Multiplicateur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Font typeface="Arial" charset="0"/>
              <a:buNone/>
            </a:pPr>
            <a:endParaRPr lang="fr-FR" sz="1800"/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45098239-9D1E-4A59-9E62-CE2AE8CD75A9}"/>
              </a:ext>
            </a:extLst>
          </p:cNvPr>
          <p:cNvGrpSpPr/>
          <p:nvPr/>
        </p:nvGrpSpPr>
        <p:grpSpPr>
          <a:xfrm>
            <a:off x="7415449" y="237071"/>
            <a:ext cx="3077777" cy="6368488"/>
            <a:chOff x="7415449" y="237071"/>
            <a:chExt cx="3077777" cy="6368488"/>
          </a:xfrm>
        </p:grpSpPr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15C03924-73D2-44BF-BD4E-D8C5D23F9BB1}"/>
                </a:ext>
              </a:extLst>
            </p:cNvPr>
            <p:cNvGrpSpPr/>
            <p:nvPr/>
          </p:nvGrpSpPr>
          <p:grpSpPr>
            <a:xfrm>
              <a:off x="7555404" y="2184976"/>
              <a:ext cx="1257019" cy="607092"/>
              <a:chOff x="7628806" y="2288966"/>
              <a:chExt cx="1374667" cy="663039"/>
            </a:xfrm>
          </p:grpSpPr>
          <p:sp>
            <p:nvSpPr>
              <p:cNvPr id="37" name="Ellipse 36">
                <a:extLst>
                  <a:ext uri="{FF2B5EF4-FFF2-40B4-BE49-F238E27FC236}">
                    <a16:creationId xmlns:a16="http://schemas.microsoft.com/office/drawing/2014/main" id="{D01DEFED-69F5-4C07-A884-9C37E1C24651}"/>
                  </a:ext>
                </a:extLst>
              </p:cNvPr>
              <p:cNvSpPr/>
              <p:nvPr/>
            </p:nvSpPr>
            <p:spPr>
              <a:xfrm>
                <a:off x="7628806" y="2332473"/>
                <a:ext cx="999791" cy="52329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08E3A54-A8F2-45D4-ADDE-5EAD3A8E68C9}"/>
                  </a:ext>
                </a:extLst>
              </p:cNvPr>
              <p:cNvSpPr/>
              <p:nvPr/>
            </p:nvSpPr>
            <p:spPr>
              <a:xfrm>
                <a:off x="8093032" y="2288966"/>
                <a:ext cx="910441" cy="6630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43" name="Connecteur droit avec flèche 42">
                <a:extLst>
                  <a:ext uri="{FF2B5EF4-FFF2-40B4-BE49-F238E27FC236}">
                    <a16:creationId xmlns:a16="http://schemas.microsoft.com/office/drawing/2014/main" id="{253E7AB1-F7C7-4FA7-B61A-82694EC88004}"/>
                  </a:ext>
                </a:extLst>
              </p:cNvPr>
              <p:cNvCxnSpPr/>
              <p:nvPr/>
            </p:nvCxnSpPr>
            <p:spPr>
              <a:xfrm flipH="1">
                <a:off x="8087467" y="2332883"/>
                <a:ext cx="9896" cy="524494"/>
              </a:xfrm>
              <a:prstGeom prst="straightConnector1">
                <a:avLst/>
              </a:prstGeom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6CDD451E-B1BF-4D26-83E3-4E28056D3378}"/>
                </a:ext>
              </a:extLst>
            </p:cNvPr>
            <p:cNvSpPr/>
            <p:nvPr/>
          </p:nvSpPr>
          <p:spPr>
            <a:xfrm rot="600000">
              <a:off x="7415449" y="2928031"/>
              <a:ext cx="205074" cy="17409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B49B620F-E6F6-4E13-8F7A-B555756F119F}"/>
                </a:ext>
              </a:extLst>
            </p:cNvPr>
            <p:cNvSpPr/>
            <p:nvPr/>
          </p:nvSpPr>
          <p:spPr>
            <a:xfrm rot="11640000">
              <a:off x="7996431" y="237071"/>
              <a:ext cx="205074" cy="1740919"/>
            </a:xfrm>
            <a:prstGeom prst="ellipse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Trapèze 26">
              <a:extLst>
                <a:ext uri="{FF2B5EF4-FFF2-40B4-BE49-F238E27FC236}">
                  <a16:creationId xmlns:a16="http://schemas.microsoft.com/office/drawing/2014/main" id="{BDDD82D7-20C2-4EF6-82E8-EFE7CFAD5681}"/>
                </a:ext>
              </a:extLst>
            </p:cNvPr>
            <p:cNvSpPr/>
            <p:nvPr/>
          </p:nvSpPr>
          <p:spPr>
            <a:xfrm>
              <a:off x="8694802" y="3003495"/>
              <a:ext cx="761699" cy="3335584"/>
            </a:xfrm>
            <a:prstGeom prst="trapezoid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FB168DEB-8BB7-4789-A862-836BADEC3F13}"/>
                </a:ext>
              </a:extLst>
            </p:cNvPr>
            <p:cNvGrpSpPr/>
            <p:nvPr/>
          </p:nvGrpSpPr>
          <p:grpSpPr>
            <a:xfrm>
              <a:off x="8135192" y="6408196"/>
              <a:ext cx="2012712" cy="197363"/>
              <a:chOff x="3751218" y="3835209"/>
              <a:chExt cx="2349179" cy="227051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E60170FB-4C87-44F7-A55D-BA25582E4A72}"/>
                  </a:ext>
                </a:extLst>
              </p:cNvPr>
              <p:cNvSpPr/>
              <p:nvPr/>
            </p:nvSpPr>
            <p:spPr>
              <a:xfrm>
                <a:off x="3751218" y="3929026"/>
                <a:ext cx="2349179" cy="13323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82A3BE65-3504-4820-82DC-AC89A1B6C28D}"/>
                  </a:ext>
                </a:extLst>
              </p:cNvPr>
              <p:cNvSpPr/>
              <p:nvPr/>
            </p:nvSpPr>
            <p:spPr>
              <a:xfrm>
                <a:off x="4115063" y="3835209"/>
                <a:ext cx="1566120" cy="8882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9DD95BE-D958-44D7-8787-C3EA98BD07E0}"/>
                </a:ext>
              </a:extLst>
            </p:cNvPr>
            <p:cNvSpPr/>
            <p:nvPr/>
          </p:nvSpPr>
          <p:spPr>
            <a:xfrm flipV="1">
              <a:off x="8884616" y="2897098"/>
              <a:ext cx="389851" cy="52246"/>
            </a:xfrm>
            <a:prstGeom prst="rect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9FB05CF-F3C2-4375-B7B0-1923D9BFE5E9}"/>
                </a:ext>
              </a:extLst>
            </p:cNvPr>
            <p:cNvSpPr/>
            <p:nvPr/>
          </p:nvSpPr>
          <p:spPr>
            <a:xfrm rot="600000">
              <a:off x="7645890" y="271810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C8C9F08-3893-4ECC-B750-4300D6AEDA08}"/>
                </a:ext>
              </a:extLst>
            </p:cNvPr>
            <p:cNvSpPr/>
            <p:nvPr/>
          </p:nvSpPr>
          <p:spPr>
            <a:xfrm rot="11460000">
              <a:off x="7812414" y="201188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Rectangle : avec coins rognés en haut 33">
              <a:extLst>
                <a:ext uri="{FF2B5EF4-FFF2-40B4-BE49-F238E27FC236}">
                  <a16:creationId xmlns:a16="http://schemas.microsoft.com/office/drawing/2014/main" id="{C4FB2F42-6555-4F83-99F8-8D6D014D1413}"/>
                </a:ext>
              </a:extLst>
            </p:cNvPr>
            <p:cNvSpPr/>
            <p:nvPr/>
          </p:nvSpPr>
          <p:spPr>
            <a:xfrm rot="5400000">
              <a:off x="8990308" y="1291739"/>
              <a:ext cx="597892" cy="2407945"/>
            </a:xfrm>
            <a:prstGeom prst="snip2SameRect">
              <a:avLst/>
            </a:prstGeom>
            <a:solidFill>
              <a:srgbClr val="A50021">
                <a:alpha val="30196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" name="ZoneTexte 2">
            <a:extLst>
              <a:ext uri="{FF2B5EF4-FFF2-40B4-BE49-F238E27FC236}">
                <a16:creationId xmlns:a16="http://schemas.microsoft.com/office/drawing/2014/main" id="{AF3B0AC1-A573-44DF-A734-5E95D586C821}"/>
              </a:ext>
            </a:extLst>
          </p:cNvPr>
          <p:cNvSpPr txBox="1"/>
          <p:nvPr/>
        </p:nvSpPr>
        <p:spPr>
          <a:xfrm>
            <a:off x="409575" y="1762125"/>
            <a:ext cx="4076700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- Architecture : Deux trains épicycloïdaux + un étage simple</a:t>
            </a:r>
          </a:p>
          <a:p>
            <a:r>
              <a:rPr lang="fr-FR">
                <a:cs typeface="Calibri"/>
              </a:rPr>
              <a:t>- Puissance de sortie = 1.1MW </a:t>
            </a:r>
          </a:p>
          <a:p>
            <a:r>
              <a:rPr lang="fr-FR">
                <a:cs typeface="Calibri"/>
              </a:rPr>
              <a:t>- Durée de vie 30 ans 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010BC7D7-0179-4800-945F-F9E96641E579}"/>
              </a:ext>
            </a:extLst>
          </p:cNvPr>
          <p:cNvSpPr txBox="1"/>
          <p:nvPr/>
        </p:nvSpPr>
        <p:spPr>
          <a:xfrm>
            <a:off x="361950" y="3181350"/>
            <a:ext cx="40767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fr-FR">
              <a:cs typeface="Calibri"/>
            </a:endParaRPr>
          </a:p>
        </p:txBody>
      </p:sp>
      <p:pic>
        <p:nvPicPr>
          <p:cNvPr id="5" name="Image 5">
            <a:extLst>
              <a:ext uri="{FF2B5EF4-FFF2-40B4-BE49-F238E27FC236}">
                <a16:creationId xmlns:a16="http://schemas.microsoft.com/office/drawing/2014/main" id="{DF45A73D-74D4-4642-91A5-6735312313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9524" y="1590588"/>
            <a:ext cx="4800600" cy="3933584"/>
          </a:xfrm>
          <a:prstGeom prst="rect">
            <a:avLst/>
          </a:prstGeom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2F909A1A-3B4C-4AFA-83B2-FFD0F2B6A10C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graphicFrame>
        <p:nvGraphicFramePr>
          <p:cNvPr id="8" name="Tableau 9">
            <a:extLst>
              <a:ext uri="{FF2B5EF4-FFF2-40B4-BE49-F238E27FC236}">
                <a16:creationId xmlns:a16="http://schemas.microsoft.com/office/drawing/2014/main" id="{BE65C44A-4217-407D-95EA-DD4E101EF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713767"/>
              </p:ext>
            </p:extLst>
          </p:nvPr>
        </p:nvGraphicFramePr>
        <p:xfrm>
          <a:off x="1211580" y="3227451"/>
          <a:ext cx="3548564" cy="24159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48564">
                  <a:extLst>
                    <a:ext uri="{9D8B030D-6E8A-4147-A177-3AD203B41FA5}">
                      <a16:colId xmlns:a16="http://schemas.microsoft.com/office/drawing/2014/main" val="3514229095"/>
                    </a:ext>
                  </a:extLst>
                </a:gridCol>
              </a:tblGrid>
              <a:tr h="423127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Paramètres de sélection : 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825316"/>
                  </a:ext>
                </a:extLst>
              </a:tr>
              <a:tr h="723411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Coefficients de sécurité Sf &gt;1.4 et Sh &gt;1.2 (flanc et denture) 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950225"/>
                  </a:ext>
                </a:extLst>
              </a:tr>
              <a:tr h="423127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Taille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1015680"/>
                  </a:ext>
                </a:extLst>
              </a:tr>
              <a:tr h="423127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Engrènement (&gt;2)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0635572"/>
                  </a:ext>
                </a:extLst>
              </a:tr>
              <a:tr h="423127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Masse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0702594"/>
                  </a:ext>
                </a:extLst>
              </a:tr>
            </a:tbl>
          </a:graphicData>
        </a:graphic>
      </p:graphicFrame>
      <p:sp>
        <p:nvSpPr>
          <p:cNvPr id="30" name="ZoneTexte 29">
            <a:extLst>
              <a:ext uri="{FF2B5EF4-FFF2-40B4-BE49-F238E27FC236}">
                <a16:creationId xmlns:a16="http://schemas.microsoft.com/office/drawing/2014/main" id="{2F57AEBC-0941-44DB-88BF-93C84599EFB7}"/>
              </a:ext>
            </a:extLst>
          </p:cNvPr>
          <p:cNvSpPr txBox="1"/>
          <p:nvPr/>
        </p:nvSpPr>
        <p:spPr>
          <a:xfrm>
            <a:off x="118950" y="6449072"/>
            <a:ext cx="487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810670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292566" y="50677"/>
            <a:ext cx="2103685" cy="631056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La nacelle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</p:txBody>
      </p:sp>
      <p:sp>
        <p:nvSpPr>
          <p:cNvPr id="9" name="Espace réservé du contenu 1">
            <a:extLst>
              <a:ext uri="{FF2B5EF4-FFF2-40B4-BE49-F238E27FC236}">
                <a16:creationId xmlns:a16="http://schemas.microsoft.com/office/drawing/2014/main" id="{5237226A-0FB6-406A-BA11-848F0A6ADBFA}"/>
              </a:ext>
            </a:extLst>
          </p:cNvPr>
          <p:cNvSpPr txBox="1">
            <a:spLocks/>
          </p:cNvSpPr>
          <p:nvPr/>
        </p:nvSpPr>
        <p:spPr>
          <a:xfrm>
            <a:off x="362166" y="680597"/>
            <a:ext cx="4125525" cy="55993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Multiplicateur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Font typeface="Arial" charset="0"/>
              <a:buNone/>
            </a:pPr>
            <a:endParaRPr lang="fr-FR" sz="1800"/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45098239-9D1E-4A59-9E62-CE2AE8CD75A9}"/>
              </a:ext>
            </a:extLst>
          </p:cNvPr>
          <p:cNvGrpSpPr/>
          <p:nvPr/>
        </p:nvGrpSpPr>
        <p:grpSpPr>
          <a:xfrm>
            <a:off x="7415449" y="237071"/>
            <a:ext cx="3077777" cy="6368488"/>
            <a:chOff x="7415449" y="237071"/>
            <a:chExt cx="3077777" cy="6368488"/>
          </a:xfrm>
        </p:grpSpPr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15C03924-73D2-44BF-BD4E-D8C5D23F9BB1}"/>
                </a:ext>
              </a:extLst>
            </p:cNvPr>
            <p:cNvGrpSpPr/>
            <p:nvPr/>
          </p:nvGrpSpPr>
          <p:grpSpPr>
            <a:xfrm>
              <a:off x="7555404" y="2184976"/>
              <a:ext cx="1257019" cy="607092"/>
              <a:chOff x="7628806" y="2288966"/>
              <a:chExt cx="1374667" cy="663039"/>
            </a:xfrm>
          </p:grpSpPr>
          <p:sp>
            <p:nvSpPr>
              <p:cNvPr id="37" name="Ellipse 36">
                <a:extLst>
                  <a:ext uri="{FF2B5EF4-FFF2-40B4-BE49-F238E27FC236}">
                    <a16:creationId xmlns:a16="http://schemas.microsoft.com/office/drawing/2014/main" id="{D01DEFED-69F5-4C07-A884-9C37E1C24651}"/>
                  </a:ext>
                </a:extLst>
              </p:cNvPr>
              <p:cNvSpPr/>
              <p:nvPr/>
            </p:nvSpPr>
            <p:spPr>
              <a:xfrm>
                <a:off x="7628806" y="2332473"/>
                <a:ext cx="999791" cy="52329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08E3A54-A8F2-45D4-ADDE-5EAD3A8E68C9}"/>
                  </a:ext>
                </a:extLst>
              </p:cNvPr>
              <p:cNvSpPr/>
              <p:nvPr/>
            </p:nvSpPr>
            <p:spPr>
              <a:xfrm>
                <a:off x="8093032" y="2288966"/>
                <a:ext cx="910441" cy="6630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43" name="Connecteur droit avec flèche 42">
                <a:extLst>
                  <a:ext uri="{FF2B5EF4-FFF2-40B4-BE49-F238E27FC236}">
                    <a16:creationId xmlns:a16="http://schemas.microsoft.com/office/drawing/2014/main" id="{253E7AB1-F7C7-4FA7-B61A-82694EC88004}"/>
                  </a:ext>
                </a:extLst>
              </p:cNvPr>
              <p:cNvCxnSpPr/>
              <p:nvPr/>
            </p:nvCxnSpPr>
            <p:spPr>
              <a:xfrm flipH="1">
                <a:off x="8087467" y="2332883"/>
                <a:ext cx="9896" cy="524494"/>
              </a:xfrm>
              <a:prstGeom prst="straightConnector1">
                <a:avLst/>
              </a:prstGeom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6CDD451E-B1BF-4D26-83E3-4E28056D3378}"/>
                </a:ext>
              </a:extLst>
            </p:cNvPr>
            <p:cNvSpPr/>
            <p:nvPr/>
          </p:nvSpPr>
          <p:spPr>
            <a:xfrm rot="600000">
              <a:off x="7415449" y="2928031"/>
              <a:ext cx="205074" cy="17409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B49B620F-E6F6-4E13-8F7A-B555756F119F}"/>
                </a:ext>
              </a:extLst>
            </p:cNvPr>
            <p:cNvSpPr/>
            <p:nvPr/>
          </p:nvSpPr>
          <p:spPr>
            <a:xfrm rot="11640000">
              <a:off x="7996431" y="237071"/>
              <a:ext cx="205074" cy="1740919"/>
            </a:xfrm>
            <a:prstGeom prst="ellipse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Trapèze 26">
              <a:extLst>
                <a:ext uri="{FF2B5EF4-FFF2-40B4-BE49-F238E27FC236}">
                  <a16:creationId xmlns:a16="http://schemas.microsoft.com/office/drawing/2014/main" id="{BDDD82D7-20C2-4EF6-82E8-EFE7CFAD5681}"/>
                </a:ext>
              </a:extLst>
            </p:cNvPr>
            <p:cNvSpPr/>
            <p:nvPr/>
          </p:nvSpPr>
          <p:spPr>
            <a:xfrm>
              <a:off x="8694802" y="3003495"/>
              <a:ext cx="761699" cy="3335584"/>
            </a:xfrm>
            <a:prstGeom prst="trapezoid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FB168DEB-8BB7-4789-A862-836BADEC3F13}"/>
                </a:ext>
              </a:extLst>
            </p:cNvPr>
            <p:cNvGrpSpPr/>
            <p:nvPr/>
          </p:nvGrpSpPr>
          <p:grpSpPr>
            <a:xfrm>
              <a:off x="8135192" y="6408196"/>
              <a:ext cx="2012712" cy="197363"/>
              <a:chOff x="3751218" y="3835209"/>
              <a:chExt cx="2349179" cy="227051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E60170FB-4C87-44F7-A55D-BA25582E4A72}"/>
                  </a:ext>
                </a:extLst>
              </p:cNvPr>
              <p:cNvSpPr/>
              <p:nvPr/>
            </p:nvSpPr>
            <p:spPr>
              <a:xfrm>
                <a:off x="3751218" y="3929026"/>
                <a:ext cx="2349179" cy="13323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82A3BE65-3504-4820-82DC-AC89A1B6C28D}"/>
                  </a:ext>
                </a:extLst>
              </p:cNvPr>
              <p:cNvSpPr/>
              <p:nvPr/>
            </p:nvSpPr>
            <p:spPr>
              <a:xfrm>
                <a:off x="4115063" y="3835209"/>
                <a:ext cx="1566120" cy="8882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9DD95BE-D958-44D7-8787-C3EA98BD07E0}"/>
                </a:ext>
              </a:extLst>
            </p:cNvPr>
            <p:cNvSpPr/>
            <p:nvPr/>
          </p:nvSpPr>
          <p:spPr>
            <a:xfrm flipV="1">
              <a:off x="8884616" y="2897098"/>
              <a:ext cx="389851" cy="52246"/>
            </a:xfrm>
            <a:prstGeom prst="rect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9FB05CF-F3C2-4375-B7B0-1923D9BFE5E9}"/>
                </a:ext>
              </a:extLst>
            </p:cNvPr>
            <p:cNvSpPr/>
            <p:nvPr/>
          </p:nvSpPr>
          <p:spPr>
            <a:xfrm rot="600000">
              <a:off x="7645890" y="271810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C8C9F08-3893-4ECC-B750-4300D6AEDA08}"/>
                </a:ext>
              </a:extLst>
            </p:cNvPr>
            <p:cNvSpPr/>
            <p:nvPr/>
          </p:nvSpPr>
          <p:spPr>
            <a:xfrm rot="11460000">
              <a:off x="7812414" y="201188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Rectangle : avec coins rognés en haut 33">
              <a:extLst>
                <a:ext uri="{FF2B5EF4-FFF2-40B4-BE49-F238E27FC236}">
                  <a16:creationId xmlns:a16="http://schemas.microsoft.com/office/drawing/2014/main" id="{C4FB2F42-6555-4F83-99F8-8D6D014D1413}"/>
                </a:ext>
              </a:extLst>
            </p:cNvPr>
            <p:cNvSpPr/>
            <p:nvPr/>
          </p:nvSpPr>
          <p:spPr>
            <a:xfrm rot="5400000">
              <a:off x="8990308" y="1291739"/>
              <a:ext cx="597892" cy="2407945"/>
            </a:xfrm>
            <a:prstGeom prst="snip2SameRect">
              <a:avLst/>
            </a:prstGeom>
            <a:solidFill>
              <a:srgbClr val="A50021">
                <a:alpha val="30196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8" name="ZoneTexte 37">
            <a:extLst>
              <a:ext uri="{FF2B5EF4-FFF2-40B4-BE49-F238E27FC236}">
                <a16:creationId xmlns:a16="http://schemas.microsoft.com/office/drawing/2014/main" id="{010BC7D7-0179-4800-945F-F9E96641E579}"/>
              </a:ext>
            </a:extLst>
          </p:cNvPr>
          <p:cNvSpPr txBox="1"/>
          <p:nvPr/>
        </p:nvSpPr>
        <p:spPr>
          <a:xfrm>
            <a:off x="361950" y="3181350"/>
            <a:ext cx="40767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fr-FR">
              <a:cs typeface="Calibri"/>
            </a:endParaRPr>
          </a:p>
        </p:txBody>
      </p:sp>
      <p:graphicFrame>
        <p:nvGraphicFramePr>
          <p:cNvPr id="4" name="Tableau 4">
            <a:extLst>
              <a:ext uri="{FF2B5EF4-FFF2-40B4-BE49-F238E27FC236}">
                <a16:creationId xmlns:a16="http://schemas.microsoft.com/office/drawing/2014/main" id="{666B5241-3149-4EDD-A7CE-3E216C293C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499790"/>
              </p:ext>
            </p:extLst>
          </p:nvPr>
        </p:nvGraphicFramePr>
        <p:xfrm>
          <a:off x="5240912" y="3595065"/>
          <a:ext cx="6472421" cy="245296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618105">
                  <a:extLst>
                    <a:ext uri="{9D8B030D-6E8A-4147-A177-3AD203B41FA5}">
                      <a16:colId xmlns:a16="http://schemas.microsoft.com/office/drawing/2014/main" val="952051379"/>
                    </a:ext>
                  </a:extLst>
                </a:gridCol>
                <a:gridCol w="1618105">
                  <a:extLst>
                    <a:ext uri="{9D8B030D-6E8A-4147-A177-3AD203B41FA5}">
                      <a16:colId xmlns:a16="http://schemas.microsoft.com/office/drawing/2014/main" val="3897335197"/>
                    </a:ext>
                  </a:extLst>
                </a:gridCol>
                <a:gridCol w="1735104">
                  <a:extLst>
                    <a:ext uri="{9D8B030D-6E8A-4147-A177-3AD203B41FA5}">
                      <a16:colId xmlns:a16="http://schemas.microsoft.com/office/drawing/2014/main" val="3170713123"/>
                    </a:ext>
                  </a:extLst>
                </a:gridCol>
                <a:gridCol w="1501107">
                  <a:extLst>
                    <a:ext uri="{9D8B030D-6E8A-4147-A177-3AD203B41FA5}">
                      <a16:colId xmlns:a16="http://schemas.microsoft.com/office/drawing/2014/main" val="1965400077"/>
                    </a:ext>
                  </a:extLst>
                </a:gridCol>
              </a:tblGrid>
              <a:tr h="532723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fr-FR"/>
                        <a:t>Premier train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/>
                        <a:t>Deuxième train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/>
                        <a:t>Etage simple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423153"/>
                  </a:ext>
                </a:extLst>
              </a:tr>
              <a:tr h="576212">
                <a:tc>
                  <a:txBody>
                    <a:bodyPr/>
                    <a:lstStyle/>
                    <a:p>
                      <a:r>
                        <a:rPr lang="fr-FR"/>
                        <a:t>Rapport de transmission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/>
                        <a:t>7.4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6912885"/>
                  </a:ext>
                </a:extLst>
              </a:tr>
              <a:tr h="576212">
                <a:tc>
                  <a:txBody>
                    <a:bodyPr/>
                    <a:lstStyle/>
                    <a:p>
                      <a:r>
                        <a:rPr lang="fr-FR"/>
                        <a:t>Diamètres de couronne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/>
                        <a:t>1848mm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/>
                        <a:t>1744mm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/>
                        <a:t>463mm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7597696"/>
                  </a:ext>
                </a:extLst>
              </a:tr>
              <a:tr h="576212">
                <a:tc>
                  <a:txBody>
                    <a:bodyPr/>
                    <a:lstStyle/>
                    <a:p>
                      <a:r>
                        <a:rPr lang="fr-FR"/>
                        <a:t>Vitesses de rotation 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/>
                        <a:t>20.36tr/min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/>
                        <a:t>100.88tr/min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/>
                        <a:t>1473.1 tr/min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1569022"/>
                  </a:ext>
                </a:extLst>
              </a:tr>
            </a:tbl>
          </a:graphicData>
        </a:graphic>
      </p:graphicFrame>
      <p:pic>
        <p:nvPicPr>
          <p:cNvPr id="6" name="Image 6">
            <a:extLst>
              <a:ext uri="{FF2B5EF4-FFF2-40B4-BE49-F238E27FC236}">
                <a16:creationId xmlns:a16="http://schemas.microsoft.com/office/drawing/2014/main" id="{76AD677B-8B1F-4468-867B-DF814F011C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476" y="1734563"/>
            <a:ext cx="3933825" cy="3368700"/>
          </a:xfrm>
          <a:prstGeom prst="rect">
            <a:avLst/>
          </a:prstGeom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B4C4CD4D-CCE9-4120-94F2-D47953B57FB2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2A308646-7D6C-4A18-B1D0-E98C87DCAA87}"/>
              </a:ext>
            </a:extLst>
          </p:cNvPr>
          <p:cNvSpPr txBox="1"/>
          <p:nvPr/>
        </p:nvSpPr>
        <p:spPr>
          <a:xfrm>
            <a:off x="118950" y="6449072"/>
            <a:ext cx="43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7586513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292566" y="50677"/>
            <a:ext cx="2103685" cy="631056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Les pâles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39C74399-DD91-4F68-9441-C19E029BB88C}"/>
              </a:ext>
            </a:extLst>
          </p:cNvPr>
          <p:cNvGrpSpPr/>
          <p:nvPr/>
        </p:nvGrpSpPr>
        <p:grpSpPr>
          <a:xfrm>
            <a:off x="7415449" y="237071"/>
            <a:ext cx="2732455" cy="6220046"/>
            <a:chOff x="7415449" y="237071"/>
            <a:chExt cx="2732455" cy="6220046"/>
          </a:xfrm>
        </p:grpSpPr>
        <p:grpSp>
          <p:nvGrpSpPr>
            <p:cNvPr id="41" name="Groupe 40">
              <a:extLst>
                <a:ext uri="{FF2B5EF4-FFF2-40B4-BE49-F238E27FC236}">
                  <a16:creationId xmlns:a16="http://schemas.microsoft.com/office/drawing/2014/main" id="{3780C460-87B4-4DDB-BBEA-543948018340}"/>
                </a:ext>
              </a:extLst>
            </p:cNvPr>
            <p:cNvGrpSpPr/>
            <p:nvPr/>
          </p:nvGrpSpPr>
          <p:grpSpPr>
            <a:xfrm>
              <a:off x="7555404" y="2184976"/>
              <a:ext cx="1257019" cy="607092"/>
              <a:chOff x="7628806" y="2288966"/>
              <a:chExt cx="1374667" cy="663039"/>
            </a:xfrm>
          </p:grpSpPr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51646C37-52A7-4771-83FB-77935F2D80CB}"/>
                  </a:ext>
                </a:extLst>
              </p:cNvPr>
              <p:cNvSpPr/>
              <p:nvPr/>
            </p:nvSpPr>
            <p:spPr>
              <a:xfrm>
                <a:off x="7628806" y="2332473"/>
                <a:ext cx="999791" cy="52329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F9806D9-3CB9-460C-8AFA-7610BDD04E6D}"/>
                  </a:ext>
                </a:extLst>
              </p:cNvPr>
              <p:cNvSpPr/>
              <p:nvPr/>
            </p:nvSpPr>
            <p:spPr>
              <a:xfrm>
                <a:off x="8093032" y="2288966"/>
                <a:ext cx="910441" cy="6630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40" name="Connecteur droit avec flèche 39">
                <a:extLst>
                  <a:ext uri="{FF2B5EF4-FFF2-40B4-BE49-F238E27FC236}">
                    <a16:creationId xmlns:a16="http://schemas.microsoft.com/office/drawing/2014/main" id="{6380577D-2210-42BF-99DF-3D70653A4DFD}"/>
                  </a:ext>
                </a:extLst>
              </p:cNvPr>
              <p:cNvCxnSpPr/>
              <p:nvPr/>
            </p:nvCxnSpPr>
            <p:spPr>
              <a:xfrm flipH="1">
                <a:off x="8087467" y="2332883"/>
                <a:ext cx="9896" cy="524494"/>
              </a:xfrm>
              <a:prstGeom prst="straightConnector1">
                <a:avLst/>
              </a:prstGeom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2EF0BE79-6165-4451-A8C9-81A8B970D153}"/>
                </a:ext>
              </a:extLst>
            </p:cNvPr>
            <p:cNvSpPr/>
            <p:nvPr/>
          </p:nvSpPr>
          <p:spPr>
            <a:xfrm rot="600000">
              <a:off x="7415449" y="2928031"/>
              <a:ext cx="205074" cy="1740919"/>
            </a:xfrm>
            <a:prstGeom prst="ellipse">
              <a:avLst/>
            </a:prstGeom>
            <a:solidFill>
              <a:srgbClr val="AB1D12">
                <a:alpha val="30196"/>
              </a:srgbClr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076D1EAC-E4BA-4A45-A3B1-F5FCAF81C8A0}"/>
                </a:ext>
              </a:extLst>
            </p:cNvPr>
            <p:cNvSpPr/>
            <p:nvPr/>
          </p:nvSpPr>
          <p:spPr>
            <a:xfrm rot="11640000">
              <a:off x="7996431" y="237071"/>
              <a:ext cx="205074" cy="1740919"/>
            </a:xfrm>
            <a:prstGeom prst="ellipse">
              <a:avLst/>
            </a:prstGeom>
            <a:solidFill>
              <a:srgbClr val="AB1D12">
                <a:alpha val="30196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Trapèze 7">
              <a:extLst>
                <a:ext uri="{FF2B5EF4-FFF2-40B4-BE49-F238E27FC236}">
                  <a16:creationId xmlns:a16="http://schemas.microsoft.com/office/drawing/2014/main" id="{DEF586E8-0B58-4532-B1A1-D3F911537984}"/>
                </a:ext>
              </a:extLst>
            </p:cNvPr>
            <p:cNvSpPr/>
            <p:nvPr/>
          </p:nvSpPr>
          <p:spPr>
            <a:xfrm>
              <a:off x="8694802" y="2855053"/>
              <a:ext cx="761699" cy="3335584"/>
            </a:xfrm>
            <a:prstGeom prst="trapezoid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E741C2FE-D4C9-482C-ABCD-6B020D0E4E55}"/>
                </a:ext>
              </a:extLst>
            </p:cNvPr>
            <p:cNvGrpSpPr/>
            <p:nvPr/>
          </p:nvGrpSpPr>
          <p:grpSpPr>
            <a:xfrm>
              <a:off x="8135192" y="6259754"/>
              <a:ext cx="2012712" cy="197363"/>
              <a:chOff x="3751218" y="3835209"/>
              <a:chExt cx="2349179" cy="227051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4EB5590-82E3-459A-9797-DC872D382E5F}"/>
                  </a:ext>
                </a:extLst>
              </p:cNvPr>
              <p:cNvSpPr/>
              <p:nvPr/>
            </p:nvSpPr>
            <p:spPr>
              <a:xfrm>
                <a:off x="3751218" y="3929026"/>
                <a:ext cx="2349179" cy="13323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46F2B1D4-9B81-4E50-9638-420146F74E30}"/>
                  </a:ext>
                </a:extLst>
              </p:cNvPr>
              <p:cNvSpPr/>
              <p:nvPr/>
            </p:nvSpPr>
            <p:spPr>
              <a:xfrm>
                <a:off x="4115063" y="3835209"/>
                <a:ext cx="1566120" cy="8882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187D437-8CDA-46AB-AAE9-ED584DECFCA6}"/>
                </a:ext>
              </a:extLst>
            </p:cNvPr>
            <p:cNvSpPr/>
            <p:nvPr/>
          </p:nvSpPr>
          <p:spPr>
            <a:xfrm flipV="1">
              <a:off x="8884616" y="2748656"/>
              <a:ext cx="389851" cy="52246"/>
            </a:xfrm>
            <a:prstGeom prst="rect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B98161-3901-4AF3-8430-8351FB9517FF}"/>
                </a:ext>
              </a:extLst>
            </p:cNvPr>
            <p:cNvSpPr/>
            <p:nvPr/>
          </p:nvSpPr>
          <p:spPr>
            <a:xfrm rot="600000">
              <a:off x="7645890" y="271810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272628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2275DC7-616E-4553-A594-C5FDD69DF30D}"/>
                </a:ext>
              </a:extLst>
            </p:cNvPr>
            <p:cNvSpPr/>
            <p:nvPr/>
          </p:nvSpPr>
          <p:spPr>
            <a:xfrm rot="11460000">
              <a:off x="7812414" y="201188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Rectangle : avec coins rognés en haut 37">
              <a:extLst>
                <a:ext uri="{FF2B5EF4-FFF2-40B4-BE49-F238E27FC236}">
                  <a16:creationId xmlns:a16="http://schemas.microsoft.com/office/drawing/2014/main" id="{2FAFB529-63AB-4C83-A6F6-C3EEED5F263F}"/>
                </a:ext>
              </a:extLst>
            </p:cNvPr>
            <p:cNvSpPr/>
            <p:nvPr/>
          </p:nvSpPr>
          <p:spPr>
            <a:xfrm rot="5400000">
              <a:off x="8742905" y="1568829"/>
              <a:ext cx="479140" cy="1794387"/>
            </a:xfrm>
            <a:prstGeom prst="snip2Same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CB5AEAB5-40E3-49DC-9365-E33794104867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ADCB612-0F91-450C-A34A-3045753E6365}"/>
              </a:ext>
            </a:extLst>
          </p:cNvPr>
          <p:cNvSpPr txBox="1"/>
          <p:nvPr/>
        </p:nvSpPr>
        <p:spPr>
          <a:xfrm>
            <a:off x="577567" y="1270705"/>
            <a:ext cx="235669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>
                <a:solidFill>
                  <a:srgbClr val="000000"/>
                </a:solidFill>
              </a:rPr>
              <a:t>Pale : 28m</a:t>
            </a:r>
          </a:p>
          <a:p>
            <a:r>
              <a:rPr lang="fr-FR" sz="2800">
                <a:solidFill>
                  <a:srgbClr val="000000"/>
                </a:solidFill>
              </a:rPr>
              <a:t>Type : NACA  </a:t>
            </a:r>
          </a:p>
        </p:txBody>
      </p:sp>
      <p:pic>
        <p:nvPicPr>
          <p:cNvPr id="20" name="Image 9" descr="Une image contenant flèche&#10;&#10;Description générée automatiquement">
            <a:extLst>
              <a:ext uri="{FF2B5EF4-FFF2-40B4-BE49-F238E27FC236}">
                <a16:creationId xmlns:a16="http://schemas.microsoft.com/office/drawing/2014/main" id="{146ADC37-4D33-40D2-8C16-EF2E4C2D15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32" t="7802" r="7444" b="3999"/>
          <a:stretch/>
        </p:blipFill>
        <p:spPr>
          <a:xfrm>
            <a:off x="624702" y="2380281"/>
            <a:ext cx="5564477" cy="368115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F9F9EAC8-3EE8-4FD0-98D9-E040D40E0B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296" t="18998" r="-433" b="21497"/>
          <a:stretch/>
        </p:blipFill>
        <p:spPr>
          <a:xfrm>
            <a:off x="8294915" y="3701206"/>
            <a:ext cx="3490548" cy="1510277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120E209D-27FB-4224-A942-D37A66016143}"/>
              </a:ext>
            </a:extLst>
          </p:cNvPr>
          <p:cNvSpPr txBox="1"/>
          <p:nvPr/>
        </p:nvSpPr>
        <p:spPr>
          <a:xfrm>
            <a:off x="118950" y="6449072"/>
            <a:ext cx="505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6050825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292566" y="50677"/>
            <a:ext cx="2103685" cy="631056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Le pitch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17C72297-B302-4E12-9D62-5EEC9460B01B}"/>
              </a:ext>
            </a:extLst>
          </p:cNvPr>
          <p:cNvGrpSpPr/>
          <p:nvPr/>
        </p:nvGrpSpPr>
        <p:grpSpPr>
          <a:xfrm>
            <a:off x="7445137" y="157902"/>
            <a:ext cx="2702767" cy="6299215"/>
            <a:chOff x="7445137" y="157902"/>
            <a:chExt cx="2702767" cy="6299215"/>
          </a:xfrm>
        </p:grpSpPr>
        <p:grpSp>
          <p:nvGrpSpPr>
            <p:cNvPr id="41" name="Groupe 40">
              <a:extLst>
                <a:ext uri="{FF2B5EF4-FFF2-40B4-BE49-F238E27FC236}">
                  <a16:creationId xmlns:a16="http://schemas.microsoft.com/office/drawing/2014/main" id="{3780C460-87B4-4DDB-BBEA-543948018340}"/>
                </a:ext>
              </a:extLst>
            </p:cNvPr>
            <p:cNvGrpSpPr/>
            <p:nvPr/>
          </p:nvGrpSpPr>
          <p:grpSpPr>
            <a:xfrm>
              <a:off x="7555404" y="2194872"/>
              <a:ext cx="1257019" cy="607092"/>
              <a:chOff x="7628806" y="2288966"/>
              <a:chExt cx="1374667" cy="663039"/>
            </a:xfrm>
          </p:grpSpPr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51646C37-52A7-4771-83FB-77935F2D80CB}"/>
                  </a:ext>
                </a:extLst>
              </p:cNvPr>
              <p:cNvSpPr/>
              <p:nvPr/>
            </p:nvSpPr>
            <p:spPr>
              <a:xfrm>
                <a:off x="7628806" y="2332473"/>
                <a:ext cx="999791" cy="52329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F9806D9-3CB9-460C-8AFA-7610BDD04E6D}"/>
                  </a:ext>
                </a:extLst>
              </p:cNvPr>
              <p:cNvSpPr/>
              <p:nvPr/>
            </p:nvSpPr>
            <p:spPr>
              <a:xfrm>
                <a:off x="8093032" y="2288966"/>
                <a:ext cx="910441" cy="6630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40" name="Connecteur droit avec flèche 39">
                <a:extLst>
                  <a:ext uri="{FF2B5EF4-FFF2-40B4-BE49-F238E27FC236}">
                    <a16:creationId xmlns:a16="http://schemas.microsoft.com/office/drawing/2014/main" id="{6380577D-2210-42BF-99DF-3D70653A4DFD}"/>
                  </a:ext>
                </a:extLst>
              </p:cNvPr>
              <p:cNvCxnSpPr/>
              <p:nvPr/>
            </p:nvCxnSpPr>
            <p:spPr>
              <a:xfrm flipH="1">
                <a:off x="8087467" y="2332883"/>
                <a:ext cx="9896" cy="524494"/>
              </a:xfrm>
              <a:prstGeom prst="straightConnector1">
                <a:avLst/>
              </a:prstGeom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2EF0BE79-6165-4451-A8C9-81A8B970D153}"/>
                </a:ext>
              </a:extLst>
            </p:cNvPr>
            <p:cNvSpPr/>
            <p:nvPr/>
          </p:nvSpPr>
          <p:spPr>
            <a:xfrm rot="600000">
              <a:off x="7445137" y="3096265"/>
              <a:ext cx="205074" cy="17409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272628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076D1EAC-E4BA-4A45-A3B1-F5FCAF81C8A0}"/>
                </a:ext>
              </a:extLst>
            </p:cNvPr>
            <p:cNvSpPr/>
            <p:nvPr/>
          </p:nvSpPr>
          <p:spPr>
            <a:xfrm rot="11640000">
              <a:off x="8036015" y="157902"/>
              <a:ext cx="205074" cy="1740919"/>
            </a:xfrm>
            <a:prstGeom prst="ellipse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Trapèze 7">
              <a:extLst>
                <a:ext uri="{FF2B5EF4-FFF2-40B4-BE49-F238E27FC236}">
                  <a16:creationId xmlns:a16="http://schemas.microsoft.com/office/drawing/2014/main" id="{DEF586E8-0B58-4532-B1A1-D3F911537984}"/>
                </a:ext>
              </a:extLst>
            </p:cNvPr>
            <p:cNvSpPr/>
            <p:nvPr/>
          </p:nvSpPr>
          <p:spPr>
            <a:xfrm>
              <a:off x="8694802" y="2855053"/>
              <a:ext cx="761699" cy="3335584"/>
            </a:xfrm>
            <a:prstGeom prst="trapezoid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E741C2FE-D4C9-482C-ABCD-6B020D0E4E55}"/>
                </a:ext>
              </a:extLst>
            </p:cNvPr>
            <p:cNvGrpSpPr/>
            <p:nvPr/>
          </p:nvGrpSpPr>
          <p:grpSpPr>
            <a:xfrm>
              <a:off x="8135192" y="6259754"/>
              <a:ext cx="2012712" cy="197363"/>
              <a:chOff x="3751218" y="3835209"/>
              <a:chExt cx="2349179" cy="227051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4EB5590-82E3-459A-9797-DC872D382E5F}"/>
                  </a:ext>
                </a:extLst>
              </p:cNvPr>
              <p:cNvSpPr/>
              <p:nvPr/>
            </p:nvSpPr>
            <p:spPr>
              <a:xfrm>
                <a:off x="3751218" y="3929026"/>
                <a:ext cx="2349179" cy="13323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46F2B1D4-9B81-4E50-9638-420146F74E30}"/>
                  </a:ext>
                </a:extLst>
              </p:cNvPr>
              <p:cNvSpPr/>
              <p:nvPr/>
            </p:nvSpPr>
            <p:spPr>
              <a:xfrm>
                <a:off x="4115063" y="3835209"/>
                <a:ext cx="1566120" cy="8882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187D437-8CDA-46AB-AAE9-ED584DECFCA6}"/>
                </a:ext>
              </a:extLst>
            </p:cNvPr>
            <p:cNvSpPr/>
            <p:nvPr/>
          </p:nvSpPr>
          <p:spPr>
            <a:xfrm flipV="1">
              <a:off x="8884616" y="2748656"/>
              <a:ext cx="389851" cy="52246"/>
            </a:xfrm>
            <a:prstGeom prst="rect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B98161-3901-4AF3-8430-8351FB9517FF}"/>
                </a:ext>
              </a:extLst>
            </p:cNvPr>
            <p:cNvSpPr/>
            <p:nvPr/>
          </p:nvSpPr>
          <p:spPr>
            <a:xfrm rot="600000">
              <a:off x="7677440" y="2760451"/>
              <a:ext cx="144399" cy="272069"/>
            </a:xfrm>
            <a:prstGeom prst="rect">
              <a:avLst/>
            </a:prstGeom>
            <a:solidFill>
              <a:srgbClr val="AB1D12">
                <a:alpha val="30196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Rectangle : avec coins rognés en haut 37">
              <a:extLst>
                <a:ext uri="{FF2B5EF4-FFF2-40B4-BE49-F238E27FC236}">
                  <a16:creationId xmlns:a16="http://schemas.microsoft.com/office/drawing/2014/main" id="{2FAFB529-63AB-4C83-A6F6-C3EEED5F263F}"/>
                </a:ext>
              </a:extLst>
            </p:cNvPr>
            <p:cNvSpPr/>
            <p:nvPr/>
          </p:nvSpPr>
          <p:spPr>
            <a:xfrm rot="5400000">
              <a:off x="8742905" y="1568829"/>
              <a:ext cx="479140" cy="1794387"/>
            </a:xfrm>
            <a:prstGeom prst="snip2Same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C1C0ADA4-FF0A-43FA-A185-48749AE4137A}"/>
                </a:ext>
              </a:extLst>
            </p:cNvPr>
            <p:cNvSpPr/>
            <p:nvPr/>
          </p:nvSpPr>
          <p:spPr>
            <a:xfrm rot="600000">
              <a:off x="7825882" y="1909386"/>
              <a:ext cx="144399" cy="272069"/>
            </a:xfrm>
            <a:prstGeom prst="rect">
              <a:avLst/>
            </a:prstGeom>
            <a:solidFill>
              <a:srgbClr val="AB1D12">
                <a:alpha val="30196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4E2DB64B-656B-429D-96A5-3B1781DDD3FF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88738D5-280E-48F3-A8DE-BC1857548ECA}"/>
              </a:ext>
            </a:extLst>
          </p:cNvPr>
          <p:cNvSpPr txBox="1"/>
          <p:nvPr/>
        </p:nvSpPr>
        <p:spPr>
          <a:xfrm>
            <a:off x="620275" y="1109955"/>
            <a:ext cx="53314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rgbClr val="000000"/>
                </a:solidFill>
              </a:rPr>
              <a:t>Couronne d’orientation : </a:t>
            </a:r>
            <a:r>
              <a:rPr lang="fr-FR" err="1">
                <a:solidFill>
                  <a:srgbClr val="000000"/>
                </a:solidFill>
              </a:rPr>
              <a:t>Rollix</a:t>
            </a:r>
            <a:r>
              <a:rPr lang="fr-FR">
                <a:solidFill>
                  <a:srgbClr val="000000"/>
                </a:solidFill>
              </a:rPr>
              <a:t> 07-1830-04</a:t>
            </a:r>
          </a:p>
          <a:p>
            <a:r>
              <a:rPr lang="fr-FR">
                <a:solidFill>
                  <a:srgbClr val="000000"/>
                </a:solidFill>
              </a:rPr>
              <a:t>Motorisation Pitch : </a:t>
            </a:r>
            <a:r>
              <a:rPr lang="fr-FR" err="1">
                <a:solidFill>
                  <a:srgbClr val="000000"/>
                </a:solidFill>
              </a:rPr>
              <a:t>Brevini</a:t>
            </a:r>
            <a:r>
              <a:rPr lang="fr-FR">
                <a:solidFill>
                  <a:srgbClr val="000000"/>
                </a:solidFill>
              </a:rPr>
              <a:t> RPR065DC</a:t>
            </a:r>
          </a:p>
        </p:txBody>
      </p:sp>
      <p:pic>
        <p:nvPicPr>
          <p:cNvPr id="20" name="Image 8">
            <a:extLst>
              <a:ext uri="{FF2B5EF4-FFF2-40B4-BE49-F238E27FC236}">
                <a16:creationId xmlns:a16="http://schemas.microsoft.com/office/drawing/2014/main" id="{0B0674FB-A4AB-423E-B80E-91A7EE5412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447" t="11720" r="16308" b="17923"/>
          <a:stretch/>
        </p:blipFill>
        <p:spPr>
          <a:xfrm>
            <a:off x="620275" y="1823217"/>
            <a:ext cx="5753848" cy="44365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19045721-133F-4118-A8B2-B081067D70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87" t="13118" r="45067" b="11891"/>
          <a:stretch/>
        </p:blipFill>
        <p:spPr>
          <a:xfrm rot="10800000">
            <a:off x="4989200" y="366205"/>
            <a:ext cx="2049399" cy="1911314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1F6DBA3B-901C-4DF5-9D69-688BD71B3210}"/>
              </a:ext>
            </a:extLst>
          </p:cNvPr>
          <p:cNvSpPr txBox="1"/>
          <p:nvPr/>
        </p:nvSpPr>
        <p:spPr>
          <a:xfrm>
            <a:off x="1665362" y="586735"/>
            <a:ext cx="23566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>
              <a:solidFill>
                <a:srgbClr val="000000"/>
              </a:solidFill>
            </a:endParaRPr>
          </a:p>
        </p:txBody>
      </p:sp>
      <p:graphicFrame>
        <p:nvGraphicFramePr>
          <p:cNvPr id="3" name="Tableau 8">
            <a:extLst>
              <a:ext uri="{FF2B5EF4-FFF2-40B4-BE49-F238E27FC236}">
                <a16:creationId xmlns:a16="http://schemas.microsoft.com/office/drawing/2014/main" id="{FB466B96-57F3-4A7E-97F0-03AAC9DBAD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7145210"/>
              </p:ext>
            </p:extLst>
          </p:nvPr>
        </p:nvGraphicFramePr>
        <p:xfrm>
          <a:off x="8525275" y="3562240"/>
          <a:ext cx="2900118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0059">
                  <a:extLst>
                    <a:ext uri="{9D8B030D-6E8A-4147-A177-3AD203B41FA5}">
                      <a16:colId xmlns:a16="http://schemas.microsoft.com/office/drawing/2014/main" val="970676327"/>
                    </a:ext>
                  </a:extLst>
                </a:gridCol>
                <a:gridCol w="1450059">
                  <a:extLst>
                    <a:ext uri="{9D8B030D-6E8A-4147-A177-3AD203B41FA5}">
                      <a16:colId xmlns:a16="http://schemas.microsoft.com/office/drawing/2014/main" val="104056102"/>
                    </a:ext>
                  </a:extLst>
                </a:gridCol>
              </a:tblGrid>
              <a:tr h="342324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Vent [m/s]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Couple [N.m]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082084"/>
                  </a:ext>
                </a:extLst>
              </a:tr>
              <a:tr h="342324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1611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582277"/>
                  </a:ext>
                </a:extLst>
              </a:tr>
              <a:tr h="342324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2864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0790911"/>
                  </a:ext>
                </a:extLst>
              </a:tr>
              <a:tr h="342324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4475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118961"/>
                  </a:ext>
                </a:extLst>
              </a:tr>
            </a:tbl>
          </a:graphicData>
        </a:graphic>
      </p:graphicFrame>
      <p:pic>
        <p:nvPicPr>
          <p:cNvPr id="15" name="Image 14">
            <a:extLst>
              <a:ext uri="{FF2B5EF4-FFF2-40B4-BE49-F238E27FC236}">
                <a16:creationId xmlns:a16="http://schemas.microsoft.com/office/drawing/2014/main" id="{74062D0B-7D14-4AEB-9EA5-0A4DDBF7A3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5541" y="5176480"/>
            <a:ext cx="4614531" cy="920350"/>
          </a:xfrm>
          <a:prstGeom prst="rect">
            <a:avLst/>
          </a:prstGeom>
        </p:spPr>
      </p:pic>
      <p:grpSp>
        <p:nvGrpSpPr>
          <p:cNvPr id="58" name="Groupe 57">
            <a:extLst>
              <a:ext uri="{FF2B5EF4-FFF2-40B4-BE49-F238E27FC236}">
                <a16:creationId xmlns:a16="http://schemas.microsoft.com/office/drawing/2014/main" id="{8C6F4E4A-BE9D-466D-A21D-498BBF3EF5AB}"/>
              </a:ext>
            </a:extLst>
          </p:cNvPr>
          <p:cNvGrpSpPr/>
          <p:nvPr/>
        </p:nvGrpSpPr>
        <p:grpSpPr>
          <a:xfrm>
            <a:off x="8532334" y="1415730"/>
            <a:ext cx="3641357" cy="2132740"/>
            <a:chOff x="8884616" y="492799"/>
            <a:chExt cx="3081747" cy="1603725"/>
          </a:xfrm>
        </p:grpSpPr>
        <p:grpSp>
          <p:nvGrpSpPr>
            <p:cNvPr id="56" name="Groupe 55">
              <a:extLst>
                <a:ext uri="{FF2B5EF4-FFF2-40B4-BE49-F238E27FC236}">
                  <a16:creationId xmlns:a16="http://schemas.microsoft.com/office/drawing/2014/main" id="{6691C07D-3FC8-4D95-9137-474EB7B717CD}"/>
                </a:ext>
              </a:extLst>
            </p:cNvPr>
            <p:cNvGrpSpPr/>
            <p:nvPr/>
          </p:nvGrpSpPr>
          <p:grpSpPr>
            <a:xfrm>
              <a:off x="8884616" y="492799"/>
              <a:ext cx="3081747" cy="1603725"/>
              <a:chOff x="8759278" y="447296"/>
              <a:chExt cx="3081747" cy="1603725"/>
            </a:xfrm>
          </p:grpSpPr>
          <p:grpSp>
            <p:nvGrpSpPr>
              <p:cNvPr id="34" name="Groupe 33">
                <a:extLst>
                  <a:ext uri="{FF2B5EF4-FFF2-40B4-BE49-F238E27FC236}">
                    <a16:creationId xmlns:a16="http://schemas.microsoft.com/office/drawing/2014/main" id="{A95ADE9F-3883-4D0E-A3E3-C69A439129B5}"/>
                  </a:ext>
                </a:extLst>
              </p:cNvPr>
              <p:cNvGrpSpPr/>
              <p:nvPr/>
            </p:nvGrpSpPr>
            <p:grpSpPr>
              <a:xfrm>
                <a:off x="8759278" y="447296"/>
                <a:ext cx="3081747" cy="1603725"/>
                <a:chOff x="9027686" y="1137345"/>
                <a:chExt cx="3081747" cy="1603725"/>
              </a:xfrm>
            </p:grpSpPr>
            <p:grpSp>
              <p:nvGrpSpPr>
                <p:cNvPr id="26" name="Groupe 25">
                  <a:extLst>
                    <a:ext uri="{FF2B5EF4-FFF2-40B4-BE49-F238E27FC236}">
                      <a16:creationId xmlns:a16="http://schemas.microsoft.com/office/drawing/2014/main" id="{3AA47A07-2C3A-4294-A57C-B1AEDDD3C35A}"/>
                    </a:ext>
                  </a:extLst>
                </p:cNvPr>
                <p:cNvGrpSpPr/>
                <p:nvPr/>
              </p:nvGrpSpPr>
              <p:grpSpPr>
                <a:xfrm>
                  <a:off x="9027686" y="1137345"/>
                  <a:ext cx="3081747" cy="1603725"/>
                  <a:chOff x="9027686" y="1137345"/>
                  <a:chExt cx="3081747" cy="1603725"/>
                </a:xfrm>
              </p:grpSpPr>
              <p:pic>
                <p:nvPicPr>
                  <p:cNvPr id="16" name="Image 15">
                    <a:extLst>
                      <a:ext uri="{FF2B5EF4-FFF2-40B4-BE49-F238E27FC236}">
                        <a16:creationId xmlns:a16="http://schemas.microsoft.com/office/drawing/2014/main" id="{A7FEA0EB-E3E5-48FE-90D5-551065495DE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 rotWithShape="1">
                  <a:blip r:embed="rId6"/>
                  <a:srcRect b="3455"/>
                  <a:stretch/>
                </p:blipFill>
                <p:spPr>
                  <a:xfrm>
                    <a:off x="9027686" y="1137345"/>
                    <a:ext cx="3081747" cy="1603725"/>
                  </a:xfrm>
                  <a:prstGeom prst="rect">
                    <a:avLst/>
                  </a:prstGeom>
                </p:spPr>
              </p:pic>
              <p:cxnSp>
                <p:nvCxnSpPr>
                  <p:cNvPr id="24" name="Connecteur droit 23">
                    <a:extLst>
                      <a:ext uri="{FF2B5EF4-FFF2-40B4-BE49-F238E27FC236}">
                        <a16:creationId xmlns:a16="http://schemas.microsoft.com/office/drawing/2014/main" id="{96E71E24-4E66-49AE-BFDA-BE849F15D72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10147904" y="1768010"/>
                    <a:ext cx="1182450" cy="318699"/>
                  </a:xfrm>
                  <a:prstGeom prst="line">
                    <a:avLst/>
                  </a:prstGeom>
                  <a:ln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8" name="Connecteur droit avec flèche 27">
                  <a:extLst>
                    <a:ext uri="{FF2B5EF4-FFF2-40B4-BE49-F238E27FC236}">
                      <a16:creationId xmlns:a16="http://schemas.microsoft.com/office/drawing/2014/main" id="{A1D0DF19-8A89-441B-88BF-50B7E356296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0286995" y="2054591"/>
                  <a:ext cx="50803" cy="1519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Connecteur droit avec flèche 41">
                  <a:extLst>
                    <a:ext uri="{FF2B5EF4-FFF2-40B4-BE49-F238E27FC236}">
                      <a16:creationId xmlns:a16="http://schemas.microsoft.com/office/drawing/2014/main" id="{43AA0A54-7AB0-4EDD-B7E1-73E70E176C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0159994" y="2092221"/>
                  <a:ext cx="50803" cy="1519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Connecteur droit avec flèche 42">
                  <a:extLst>
                    <a:ext uri="{FF2B5EF4-FFF2-40B4-BE49-F238E27FC236}">
                      <a16:creationId xmlns:a16="http://schemas.microsoft.com/office/drawing/2014/main" id="{881D78D9-C376-49AF-95F9-125699C3A3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0411365" y="2020504"/>
                  <a:ext cx="50803" cy="1519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5" name="Connecteur droit avec flèche 44">
                  <a:extLst>
                    <a:ext uri="{FF2B5EF4-FFF2-40B4-BE49-F238E27FC236}">
                      <a16:creationId xmlns:a16="http://schemas.microsoft.com/office/drawing/2014/main" id="{7D78961D-D18F-41C6-A350-574ED02D4E5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0528365" y="1982874"/>
                  <a:ext cx="50803" cy="1519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Connecteur droit avec flèche 45">
                  <a:extLst>
                    <a:ext uri="{FF2B5EF4-FFF2-40B4-BE49-F238E27FC236}">
                      <a16:creationId xmlns:a16="http://schemas.microsoft.com/office/drawing/2014/main" id="{D5C68D96-3B9E-45EA-A226-4F7B54106A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0655083" y="1946741"/>
                  <a:ext cx="50803" cy="1519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Connecteur droit avec flèche 46">
                  <a:extLst>
                    <a:ext uri="{FF2B5EF4-FFF2-40B4-BE49-F238E27FC236}">
                      <a16:creationId xmlns:a16="http://schemas.microsoft.com/office/drawing/2014/main" id="{A78ED95C-D291-409B-87B3-8C678E1F47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0769595" y="1927359"/>
                  <a:ext cx="50803" cy="1519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Connecteur droit avec flèche 47">
                  <a:extLst>
                    <a:ext uri="{FF2B5EF4-FFF2-40B4-BE49-F238E27FC236}">
                      <a16:creationId xmlns:a16="http://schemas.microsoft.com/office/drawing/2014/main" id="{D4284CB3-1FD5-4CC5-B8FA-B4378DDC8A2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0886488" y="1894564"/>
                  <a:ext cx="50803" cy="1519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9" name="Connecteur droit avec flèche 48">
                  <a:extLst>
                    <a:ext uri="{FF2B5EF4-FFF2-40B4-BE49-F238E27FC236}">
                      <a16:creationId xmlns:a16="http://schemas.microsoft.com/office/drawing/2014/main" id="{677054C8-B34C-4A46-BED9-D0407F89C65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0997915" y="1866029"/>
                  <a:ext cx="50803" cy="1519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Connecteur droit avec flèche 49">
                  <a:extLst>
                    <a:ext uri="{FF2B5EF4-FFF2-40B4-BE49-F238E27FC236}">
                      <a16:creationId xmlns:a16="http://schemas.microsoft.com/office/drawing/2014/main" id="{5E978272-3EC3-410F-B10A-0435DCB55E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1112069" y="1836329"/>
                  <a:ext cx="50803" cy="1519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Connecteur droit avec flèche 50">
                  <a:extLst>
                    <a:ext uri="{FF2B5EF4-FFF2-40B4-BE49-F238E27FC236}">
                      <a16:creationId xmlns:a16="http://schemas.microsoft.com/office/drawing/2014/main" id="{175A916D-7241-4DFE-85F1-63CFA53513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1223956" y="1811170"/>
                  <a:ext cx="50803" cy="1519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Connecteur droit avec flèche 51">
                  <a:extLst>
                    <a:ext uri="{FF2B5EF4-FFF2-40B4-BE49-F238E27FC236}">
                      <a16:creationId xmlns:a16="http://schemas.microsoft.com/office/drawing/2014/main" id="{205668D9-19E1-4CF5-9072-D3C18B7BDFB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11324746" y="1784111"/>
                  <a:ext cx="50803" cy="151900"/>
                </a:xfrm>
                <a:prstGeom prst="straightConnector1">
                  <a:avLst/>
                </a:prstGeom>
                <a:ln>
                  <a:solidFill>
                    <a:srgbClr val="FF0000"/>
                  </a:solidFill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" name="Ellipse 35">
                <a:extLst>
                  <a:ext uri="{FF2B5EF4-FFF2-40B4-BE49-F238E27FC236}">
                    <a16:creationId xmlns:a16="http://schemas.microsoft.com/office/drawing/2014/main" id="{DFCCF036-F362-4EB7-899F-4EA7E30B2B0B}"/>
                  </a:ext>
                </a:extLst>
              </p:cNvPr>
              <p:cNvSpPr/>
              <p:nvPr/>
            </p:nvSpPr>
            <p:spPr>
              <a:xfrm>
                <a:off x="10156453" y="1288063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3" name="Ellipse 52">
                <a:extLst>
                  <a:ext uri="{FF2B5EF4-FFF2-40B4-BE49-F238E27FC236}">
                    <a16:creationId xmlns:a16="http://schemas.microsoft.com/office/drawing/2014/main" id="{104DAF40-34F0-4A5C-8940-D2187EA3BA1C}"/>
                  </a:ext>
                </a:extLst>
              </p:cNvPr>
              <p:cNvSpPr/>
              <p:nvPr/>
            </p:nvSpPr>
            <p:spPr>
              <a:xfrm>
                <a:off x="10435060" y="1219010"/>
                <a:ext cx="45719" cy="45719"/>
              </a:xfrm>
              <a:prstGeom prst="ellipse">
                <a:avLst/>
              </a:prstGeom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54" name="Connecteur droit avec flèche 53">
                <a:extLst>
                  <a:ext uri="{FF2B5EF4-FFF2-40B4-BE49-F238E27FC236}">
                    <a16:creationId xmlns:a16="http://schemas.microsoft.com/office/drawing/2014/main" id="{F75AFAF4-39F7-47D0-84B3-84C66DE0E3E1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0138506" y="1156906"/>
                <a:ext cx="293703" cy="8104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3"/>
              </a:lnRef>
              <a:fillRef idx="0">
                <a:schemeClr val="accent3"/>
              </a:fillRef>
              <a:effectRef idx="0">
                <a:schemeClr val="accent3"/>
              </a:effectRef>
              <a:fontRef idx="minor">
                <a:schemeClr val="tx1"/>
              </a:fontRef>
            </p:style>
          </p:cxnSp>
        </p:grp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8A7A3231-DD03-4925-B351-FA90EDA3CE4D}"/>
                </a:ext>
              </a:extLst>
            </p:cNvPr>
            <p:cNvSpPr txBox="1"/>
            <p:nvPr/>
          </p:nvSpPr>
          <p:spPr>
            <a:xfrm>
              <a:off x="10194144" y="1006123"/>
              <a:ext cx="55336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>
                  <a:solidFill>
                    <a:srgbClr val="FF0000"/>
                  </a:solidFill>
                </a:rPr>
                <a:t>1/4</a:t>
              </a:r>
            </a:p>
          </p:txBody>
        </p:sp>
      </p:grpSp>
      <p:sp>
        <p:nvSpPr>
          <p:cNvPr id="55" name="ZoneTexte 54">
            <a:extLst>
              <a:ext uri="{FF2B5EF4-FFF2-40B4-BE49-F238E27FC236}">
                <a16:creationId xmlns:a16="http://schemas.microsoft.com/office/drawing/2014/main" id="{53AE9C80-D478-488E-9256-8E82BBC0BD56}"/>
              </a:ext>
            </a:extLst>
          </p:cNvPr>
          <p:cNvSpPr txBox="1"/>
          <p:nvPr/>
        </p:nvSpPr>
        <p:spPr>
          <a:xfrm>
            <a:off x="118951" y="6449072"/>
            <a:ext cx="501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705483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3" descr="Une image contenant intérieur, blanc&#10;&#10;Description générée automatiquement">
            <a:extLst>
              <a:ext uri="{FF2B5EF4-FFF2-40B4-BE49-F238E27FC236}">
                <a16:creationId xmlns:a16="http://schemas.microsoft.com/office/drawing/2014/main" id="{A65B87F0-95EE-4A21-A641-54E2774CA7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426" t="14408" r="21087" b="825"/>
          <a:stretch/>
        </p:blipFill>
        <p:spPr>
          <a:xfrm>
            <a:off x="5904618" y="-2691"/>
            <a:ext cx="6286516" cy="4132619"/>
          </a:xfrm>
          <a:prstGeom prst="rect">
            <a:avLst/>
          </a:prstGeom>
        </p:spPr>
      </p:pic>
      <p:pic>
        <p:nvPicPr>
          <p:cNvPr id="4" name="Image 5" descr="Une image contenant intérieur&#10;&#10;Description générée automatiquement">
            <a:extLst>
              <a:ext uri="{FF2B5EF4-FFF2-40B4-BE49-F238E27FC236}">
                <a16:creationId xmlns:a16="http://schemas.microsoft.com/office/drawing/2014/main" id="{01C12F4F-3E7F-47DF-9D60-19DADDD959C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333" t="4399" b="-880"/>
          <a:stretch/>
        </p:blipFill>
        <p:spPr>
          <a:xfrm>
            <a:off x="5903895" y="3600310"/>
            <a:ext cx="6291681" cy="3295888"/>
          </a:xfrm>
          <a:prstGeom prst="rect">
            <a:avLst/>
          </a:prstGeom>
        </p:spPr>
      </p:pic>
      <p:pic>
        <p:nvPicPr>
          <p:cNvPr id="6" name="Image 6" descr="Une image contenant intérieur&#10;&#10;Description générée automatiquement">
            <a:extLst>
              <a:ext uri="{FF2B5EF4-FFF2-40B4-BE49-F238E27FC236}">
                <a16:creationId xmlns:a16="http://schemas.microsoft.com/office/drawing/2014/main" id="{865D613E-BFCC-4E9A-9348-1563AF75D67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5" y="2942836"/>
            <a:ext cx="5901489" cy="3930092"/>
          </a:xfrm>
          <a:prstGeom prst="rect">
            <a:avLst/>
          </a:prstGeom>
        </p:spPr>
      </p:pic>
      <p:sp>
        <p:nvSpPr>
          <p:cNvPr id="10" name="Espace réservé du contenu 1">
            <a:extLst>
              <a:ext uri="{FF2B5EF4-FFF2-40B4-BE49-F238E27FC236}">
                <a16:creationId xmlns:a16="http://schemas.microsoft.com/office/drawing/2014/main" id="{2CC22988-8723-4246-831A-6A6A2A3D3EED}"/>
              </a:ext>
            </a:extLst>
          </p:cNvPr>
          <p:cNvSpPr txBox="1">
            <a:spLocks/>
          </p:cNvSpPr>
          <p:nvPr/>
        </p:nvSpPr>
        <p:spPr>
          <a:xfrm>
            <a:off x="1644999" y="972831"/>
            <a:ext cx="5121604" cy="64121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 u="sng">
                <a:solidFill>
                  <a:srgbClr val="C00000"/>
                </a:solidFill>
                <a:latin typeface="Arial"/>
                <a:cs typeface="Arial"/>
              </a:rPr>
              <a:t>Nacelle : Coiffe</a:t>
            </a:r>
            <a:endParaRPr lang="fr-FR" sz="2400" u="sng">
              <a:solidFill>
                <a:srgbClr val="C0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Font typeface="Arial" charset="0"/>
              <a:buNone/>
            </a:pPr>
            <a:endParaRPr lang="fr-FR" sz="24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240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13848F4-4F20-4D13-AC2C-0D256B0850A5}"/>
              </a:ext>
            </a:extLst>
          </p:cNvPr>
          <p:cNvSpPr txBox="1"/>
          <p:nvPr/>
        </p:nvSpPr>
        <p:spPr>
          <a:xfrm>
            <a:off x="118951" y="6449072"/>
            <a:ext cx="440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17278358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23" descr="Une image contenant vert, très coloré&#10;&#10;Description générée automatiquement">
            <a:extLst>
              <a:ext uri="{FF2B5EF4-FFF2-40B4-BE49-F238E27FC236}">
                <a16:creationId xmlns:a16="http://schemas.microsoft.com/office/drawing/2014/main" id="{176225A7-B534-467C-8AF7-28C223218E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5" r="-233" b="3345"/>
          <a:stretch/>
        </p:blipFill>
        <p:spPr>
          <a:xfrm>
            <a:off x="7571874" y="3427819"/>
            <a:ext cx="4327372" cy="1857650"/>
          </a:xfrm>
          <a:prstGeom prst="rect">
            <a:avLst/>
          </a:prstGeom>
        </p:spPr>
      </p:pic>
      <p:pic>
        <p:nvPicPr>
          <p:cNvPr id="6" name="Image 9">
            <a:extLst>
              <a:ext uri="{FF2B5EF4-FFF2-40B4-BE49-F238E27FC236}">
                <a16:creationId xmlns:a16="http://schemas.microsoft.com/office/drawing/2014/main" id="{523316EB-36E0-4FE4-A5B5-5284B796CA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600" t="-135" r="-10" b="6388"/>
          <a:stretch/>
        </p:blipFill>
        <p:spPr>
          <a:xfrm>
            <a:off x="3511216" y="3432454"/>
            <a:ext cx="3836202" cy="1849601"/>
          </a:xfrm>
          <a:prstGeom prst="rect">
            <a:avLst/>
          </a:prstGeom>
        </p:spPr>
      </p:pic>
      <p:pic>
        <p:nvPicPr>
          <p:cNvPr id="4" name="Image 5">
            <a:extLst>
              <a:ext uri="{FF2B5EF4-FFF2-40B4-BE49-F238E27FC236}">
                <a16:creationId xmlns:a16="http://schemas.microsoft.com/office/drawing/2014/main" id="{2CE12194-F774-47C9-8276-761D503AB8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1874" y="1384838"/>
            <a:ext cx="4317331" cy="1852455"/>
          </a:xfrm>
          <a:prstGeom prst="rect">
            <a:avLst/>
          </a:prstGeom>
        </p:spPr>
      </p:pic>
      <p:pic>
        <p:nvPicPr>
          <p:cNvPr id="3" name="Image 3">
            <a:extLst>
              <a:ext uri="{FF2B5EF4-FFF2-40B4-BE49-F238E27FC236}">
                <a16:creationId xmlns:a16="http://schemas.microsoft.com/office/drawing/2014/main" id="{BA310162-BCD5-4BB3-989D-8E7A96B202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11215" y="1389409"/>
            <a:ext cx="3836068" cy="1863366"/>
          </a:xfrm>
          <a:prstGeom prst="rect">
            <a:avLst/>
          </a:prstGeom>
        </p:spPr>
      </p:pic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0E9AAA63-A925-4158-B93F-C4871D4256F1}"/>
              </a:ext>
            </a:extLst>
          </p:cNvPr>
          <p:cNvSpPr txBox="1">
            <a:spLocks/>
          </p:cNvSpPr>
          <p:nvPr/>
        </p:nvSpPr>
        <p:spPr>
          <a:xfrm>
            <a:off x="3158973" y="278"/>
            <a:ext cx="5121604" cy="64121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>
                <a:solidFill>
                  <a:srgbClr val="C00000"/>
                </a:solidFill>
                <a:latin typeface="Arial"/>
                <a:cs typeface="Arial"/>
              </a:rPr>
              <a:t>Nacelle : Choix de la géométrie</a:t>
            </a:r>
            <a:endParaRPr lang="fr-FR" sz="2400">
              <a:solidFill>
                <a:srgbClr val="C0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Font typeface="Arial" charset="0"/>
              <a:buNone/>
            </a:pPr>
            <a:endParaRPr lang="fr-FR" sz="24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2400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14765A7A-D8F5-45F6-AB69-2A4772C14CD3}"/>
              </a:ext>
            </a:extLst>
          </p:cNvPr>
          <p:cNvSpPr/>
          <p:nvPr/>
        </p:nvSpPr>
        <p:spPr>
          <a:xfrm>
            <a:off x="3633537" y="2620878"/>
            <a:ext cx="571500" cy="541422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>
                <a:solidFill>
                  <a:schemeClr val="bg2">
                    <a:lumMod val="10000"/>
                  </a:schemeClr>
                </a:solidFill>
                <a:cs typeface="Calibri"/>
              </a:rPr>
              <a:t>1</a:t>
            </a:r>
          </a:p>
        </p:txBody>
      </p:sp>
      <p:sp>
        <p:nvSpPr>
          <p:cNvPr id="12" name="Ellipse 11">
            <a:extLst>
              <a:ext uri="{FF2B5EF4-FFF2-40B4-BE49-F238E27FC236}">
                <a16:creationId xmlns:a16="http://schemas.microsoft.com/office/drawing/2014/main" id="{55C15768-0F20-4DFF-97B5-468610F7C8F6}"/>
              </a:ext>
            </a:extLst>
          </p:cNvPr>
          <p:cNvSpPr/>
          <p:nvPr/>
        </p:nvSpPr>
        <p:spPr>
          <a:xfrm>
            <a:off x="7714248" y="2620878"/>
            <a:ext cx="571500" cy="541422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800" b="1">
                <a:solidFill>
                  <a:schemeClr val="bg2">
                    <a:lumMod val="10000"/>
                  </a:schemeClr>
                </a:solidFill>
                <a:cs typeface="Calibri"/>
              </a:rPr>
              <a:t>2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B0D162CF-D5B6-4F35-BCA6-A61B8BFCD1AB}"/>
              </a:ext>
            </a:extLst>
          </p:cNvPr>
          <p:cNvSpPr/>
          <p:nvPr/>
        </p:nvSpPr>
        <p:spPr>
          <a:xfrm>
            <a:off x="7714247" y="4626140"/>
            <a:ext cx="571500" cy="541422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800" b="1">
                <a:solidFill>
                  <a:schemeClr val="bg2">
                    <a:lumMod val="10000"/>
                  </a:schemeClr>
                </a:solidFill>
                <a:cs typeface="Calibri"/>
              </a:rPr>
              <a:t>4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0E94961E-23C9-44FD-9665-8666BD36277E}"/>
              </a:ext>
            </a:extLst>
          </p:cNvPr>
          <p:cNvSpPr/>
          <p:nvPr/>
        </p:nvSpPr>
        <p:spPr>
          <a:xfrm>
            <a:off x="3633537" y="4626142"/>
            <a:ext cx="571500" cy="541422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800" b="1">
                <a:solidFill>
                  <a:schemeClr val="bg2">
                    <a:lumMod val="10000"/>
                  </a:schemeClr>
                </a:solidFill>
                <a:cs typeface="Calibri"/>
              </a:rPr>
              <a:t>3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6137E966-EE1D-4349-AEF6-E2215929AEC6}"/>
              </a:ext>
            </a:extLst>
          </p:cNvPr>
          <p:cNvSpPr/>
          <p:nvPr/>
        </p:nvSpPr>
        <p:spPr>
          <a:xfrm>
            <a:off x="94247" y="1507956"/>
            <a:ext cx="571500" cy="541422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>
                <a:solidFill>
                  <a:schemeClr val="bg2">
                    <a:lumMod val="10000"/>
                  </a:schemeClr>
                </a:solidFill>
                <a:cs typeface="Calibri"/>
              </a:rPr>
              <a:t>1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F016178C-1E79-493A-A7EE-4CB5B58CFD6E}"/>
              </a:ext>
            </a:extLst>
          </p:cNvPr>
          <p:cNvSpPr/>
          <p:nvPr/>
        </p:nvSpPr>
        <p:spPr>
          <a:xfrm>
            <a:off x="84221" y="2751220"/>
            <a:ext cx="571500" cy="541422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800" b="1">
                <a:solidFill>
                  <a:schemeClr val="bg2">
                    <a:lumMod val="10000"/>
                  </a:schemeClr>
                </a:solidFill>
                <a:cs typeface="Calibri"/>
              </a:rPr>
              <a:t>2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CDF783C1-86B4-4A6F-96F7-88B067B15C27}"/>
              </a:ext>
            </a:extLst>
          </p:cNvPr>
          <p:cNvSpPr/>
          <p:nvPr/>
        </p:nvSpPr>
        <p:spPr>
          <a:xfrm>
            <a:off x="94247" y="3984457"/>
            <a:ext cx="571500" cy="541422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800" b="1">
                <a:solidFill>
                  <a:schemeClr val="bg2">
                    <a:lumMod val="10000"/>
                  </a:schemeClr>
                </a:solidFill>
                <a:cs typeface="Calibri"/>
              </a:rPr>
              <a:t>3</a:t>
            </a:r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D053EF1F-84D8-474E-8E96-F82C10308B5E}"/>
              </a:ext>
            </a:extLst>
          </p:cNvPr>
          <p:cNvSpPr/>
          <p:nvPr/>
        </p:nvSpPr>
        <p:spPr>
          <a:xfrm>
            <a:off x="104273" y="5227719"/>
            <a:ext cx="571500" cy="541422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2800" b="1">
                <a:solidFill>
                  <a:schemeClr val="bg2">
                    <a:lumMod val="10000"/>
                  </a:schemeClr>
                </a:solidFill>
                <a:cs typeface="Calibri"/>
              </a:rPr>
              <a:t>4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C342012-97F1-4B1E-A01D-E1CD45CB4757}"/>
              </a:ext>
            </a:extLst>
          </p:cNvPr>
          <p:cNvSpPr txBox="1"/>
          <p:nvPr/>
        </p:nvSpPr>
        <p:spPr>
          <a:xfrm>
            <a:off x="866775" y="1368090"/>
            <a:ext cx="224188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000" b="1" err="1"/>
              <a:t>Pmax_r</a:t>
            </a:r>
            <a:r>
              <a:rPr lang="fr-FR" sz="2000" b="1"/>
              <a:t> =</a:t>
            </a:r>
            <a:r>
              <a:rPr lang="fr-FR" sz="2000"/>
              <a:t> </a:t>
            </a:r>
            <a:r>
              <a:rPr lang="fr-FR" sz="2000" b="1"/>
              <a:t>1317 Pa </a:t>
            </a:r>
            <a:endParaRPr lang="fr-FR" sz="2400" b="1">
              <a:cs typeface="Calibri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132FF253-C611-4DB5-828C-EDEE6E680EC5}"/>
              </a:ext>
            </a:extLst>
          </p:cNvPr>
          <p:cNvSpPr txBox="1"/>
          <p:nvPr/>
        </p:nvSpPr>
        <p:spPr>
          <a:xfrm>
            <a:off x="856749" y="2691564"/>
            <a:ext cx="224188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000" b="1" err="1"/>
              <a:t>Pmax_r</a:t>
            </a:r>
            <a:r>
              <a:rPr lang="fr-FR" sz="2000" b="1"/>
              <a:t> =</a:t>
            </a:r>
            <a:r>
              <a:rPr lang="fr-FR" sz="2000"/>
              <a:t> </a:t>
            </a:r>
            <a:r>
              <a:rPr lang="fr-FR" sz="2000" b="1"/>
              <a:t>1883 Pa </a:t>
            </a:r>
            <a:endParaRPr lang="fr-FR" sz="2400" b="1">
              <a:cs typeface="Calibri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3C338B4-2065-4700-8FC5-58DE86B37ECC}"/>
              </a:ext>
            </a:extLst>
          </p:cNvPr>
          <p:cNvSpPr txBox="1"/>
          <p:nvPr/>
        </p:nvSpPr>
        <p:spPr>
          <a:xfrm>
            <a:off x="866774" y="3874669"/>
            <a:ext cx="224188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000" b="1" err="1"/>
              <a:t>Pmax_r</a:t>
            </a:r>
            <a:r>
              <a:rPr lang="fr-FR" sz="2000" b="1"/>
              <a:t> =</a:t>
            </a:r>
            <a:r>
              <a:rPr lang="fr-FR" sz="2000"/>
              <a:t> </a:t>
            </a:r>
            <a:r>
              <a:rPr lang="fr-FR" sz="2000" b="1"/>
              <a:t>1550 Pa </a:t>
            </a:r>
            <a:endParaRPr lang="fr-FR" sz="2400" b="1">
              <a:cs typeface="Calibri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2788CF4-100E-4E9E-8DD6-F77AA264D07A}"/>
              </a:ext>
            </a:extLst>
          </p:cNvPr>
          <p:cNvSpPr txBox="1"/>
          <p:nvPr/>
        </p:nvSpPr>
        <p:spPr>
          <a:xfrm>
            <a:off x="886828" y="5168064"/>
            <a:ext cx="224188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000" b="1" err="1"/>
              <a:t>Pmax_r</a:t>
            </a:r>
            <a:r>
              <a:rPr lang="fr-FR" sz="2000" b="1"/>
              <a:t> =</a:t>
            </a:r>
            <a:r>
              <a:rPr lang="fr-FR" sz="2000"/>
              <a:t> </a:t>
            </a:r>
            <a:r>
              <a:rPr lang="fr-FR" sz="2000" b="1"/>
              <a:t>1570 Pa </a:t>
            </a:r>
            <a:endParaRPr lang="fr-FR" sz="2400" b="1">
              <a:cs typeface="Calibri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746B56A-975C-4888-84C4-477F695C1FF6}"/>
              </a:ext>
            </a:extLst>
          </p:cNvPr>
          <p:cNvSpPr txBox="1"/>
          <p:nvPr/>
        </p:nvSpPr>
        <p:spPr>
          <a:xfrm>
            <a:off x="866774" y="1708984"/>
            <a:ext cx="224188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000" b="1"/>
              <a:t>Fy =</a:t>
            </a:r>
            <a:r>
              <a:rPr lang="fr-FR" sz="2000"/>
              <a:t> </a:t>
            </a:r>
            <a:r>
              <a:rPr lang="fr-FR" sz="2000" b="1"/>
              <a:t>11.7 kN </a:t>
            </a:r>
            <a:endParaRPr lang="fr-FR" sz="2400" b="1">
              <a:cs typeface="Calibri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73EFE1DE-885B-4A3B-A8F3-BBE6853FFB0B}"/>
              </a:ext>
            </a:extLst>
          </p:cNvPr>
          <p:cNvSpPr txBox="1"/>
          <p:nvPr/>
        </p:nvSpPr>
        <p:spPr>
          <a:xfrm>
            <a:off x="856748" y="3022431"/>
            <a:ext cx="224188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000" b="1"/>
              <a:t>Fy =</a:t>
            </a:r>
            <a:r>
              <a:rPr lang="fr-FR" sz="2000"/>
              <a:t> </a:t>
            </a:r>
            <a:r>
              <a:rPr lang="fr-FR" sz="2000" b="1"/>
              <a:t>10.2 kN </a:t>
            </a:r>
            <a:endParaRPr lang="fr-FR" sz="2400" b="1">
              <a:cs typeface="Calibri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18D8DF9F-734E-424B-B277-CFF6F0A7610C}"/>
              </a:ext>
            </a:extLst>
          </p:cNvPr>
          <p:cNvSpPr txBox="1"/>
          <p:nvPr/>
        </p:nvSpPr>
        <p:spPr>
          <a:xfrm>
            <a:off x="866773" y="4215562"/>
            <a:ext cx="224188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000" b="1"/>
              <a:t>Fy =</a:t>
            </a:r>
            <a:r>
              <a:rPr lang="fr-FR" sz="2000"/>
              <a:t> </a:t>
            </a:r>
            <a:r>
              <a:rPr lang="fr-FR" sz="2000" b="1"/>
              <a:t>9,8 kN </a:t>
            </a:r>
            <a:endParaRPr lang="fr-FR" sz="2400" b="1">
              <a:cs typeface="Calibri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AF79501-FE1B-47AF-8D42-393AFB9B04FC}"/>
              </a:ext>
            </a:extLst>
          </p:cNvPr>
          <p:cNvSpPr txBox="1"/>
          <p:nvPr/>
        </p:nvSpPr>
        <p:spPr>
          <a:xfrm>
            <a:off x="886827" y="5498931"/>
            <a:ext cx="224188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000" b="1"/>
              <a:t>Fy =</a:t>
            </a:r>
            <a:r>
              <a:rPr lang="fr-FR" sz="2000"/>
              <a:t> </a:t>
            </a:r>
            <a:r>
              <a:rPr lang="fr-FR" sz="2000" b="1"/>
              <a:t>9.3 kN </a:t>
            </a:r>
            <a:endParaRPr lang="fr-FR" sz="2400" b="1">
              <a:cs typeface="Calibri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EE725B0-8F95-477B-9361-BC585F66950A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357737E-2B95-42AB-91A5-6EB13EB1245F}"/>
              </a:ext>
            </a:extLst>
          </p:cNvPr>
          <p:cNvSpPr txBox="1"/>
          <p:nvPr/>
        </p:nvSpPr>
        <p:spPr>
          <a:xfrm>
            <a:off x="5295901" y="5536532"/>
            <a:ext cx="4387516" cy="461665"/>
          </a:xfrm>
          <a:prstGeom prst="rect">
            <a:avLst/>
          </a:prstGeom>
          <a:noFill/>
          <a:ln w="28575">
            <a:solidFill>
              <a:schemeClr val="bg2">
                <a:lumMod val="10000"/>
              </a:schemeClr>
            </a:solidFill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400">
                <a:ea typeface="+mn-lt"/>
                <a:cs typeface="+mn-lt"/>
              </a:rPr>
              <a:t>Calculs proches de </a:t>
            </a:r>
            <a:r>
              <a:rPr lang="fr-FR" sz="2400" b="1">
                <a:ea typeface="+mn-lt"/>
                <a:cs typeface="+mn-lt"/>
              </a:rPr>
              <a:t>P = 0,613 x V</a:t>
            </a:r>
            <a:r>
              <a:rPr lang="fr-FR" sz="2400" b="1" baseline="30000">
                <a:ea typeface="+mn-lt"/>
                <a:cs typeface="+mn-lt"/>
              </a:rPr>
              <a:t>2</a:t>
            </a:r>
            <a:endParaRPr lang="fr-FR" sz="2400" b="1">
              <a:cs typeface="Calibri"/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5755F42D-6952-47CC-8747-737D50FB4912}"/>
              </a:ext>
            </a:extLst>
          </p:cNvPr>
          <p:cNvSpPr txBox="1"/>
          <p:nvPr/>
        </p:nvSpPr>
        <p:spPr>
          <a:xfrm>
            <a:off x="118951" y="6449072"/>
            <a:ext cx="5367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302927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3" descr="Une image contenant intérieur, blanc&#10;&#10;Description générée automatiquement">
            <a:extLst>
              <a:ext uri="{FF2B5EF4-FFF2-40B4-BE49-F238E27FC236}">
                <a16:creationId xmlns:a16="http://schemas.microsoft.com/office/drawing/2014/main" id="{B5DFEFB0-AF12-4021-A844-442CF638035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929" t="206" r="13363" b="823"/>
          <a:stretch/>
        </p:blipFill>
        <p:spPr>
          <a:xfrm>
            <a:off x="179590" y="1661677"/>
            <a:ext cx="6206273" cy="372222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41FE1AB-6257-4101-BF2A-FE4FAC6FC898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cxnSp>
        <p:nvCxnSpPr>
          <p:cNvPr id="4" name="Connecteur droit avec flèche 3">
            <a:extLst>
              <a:ext uri="{FF2B5EF4-FFF2-40B4-BE49-F238E27FC236}">
                <a16:creationId xmlns:a16="http://schemas.microsoft.com/office/drawing/2014/main" id="{CDBE087F-EE4B-48FF-A33F-F4A3E2CD73D4}"/>
              </a:ext>
            </a:extLst>
          </p:cNvPr>
          <p:cNvCxnSpPr/>
          <p:nvPr/>
        </p:nvCxnSpPr>
        <p:spPr>
          <a:xfrm flipV="1">
            <a:off x="2650959" y="4257173"/>
            <a:ext cx="3050003" cy="870284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BCC65D93-0220-4892-8709-3C9C9D64ACA5}"/>
              </a:ext>
            </a:extLst>
          </p:cNvPr>
          <p:cNvCxnSpPr>
            <a:cxnSpLocks/>
          </p:cNvCxnSpPr>
          <p:nvPr/>
        </p:nvCxnSpPr>
        <p:spPr>
          <a:xfrm>
            <a:off x="1207170" y="4776536"/>
            <a:ext cx="924426" cy="292769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B282E439-9FA7-475A-A6A9-8EB710881966}"/>
              </a:ext>
            </a:extLst>
          </p:cNvPr>
          <p:cNvCxnSpPr>
            <a:cxnSpLocks/>
          </p:cNvCxnSpPr>
          <p:nvPr/>
        </p:nvCxnSpPr>
        <p:spPr>
          <a:xfrm flipV="1">
            <a:off x="2560722" y="3675645"/>
            <a:ext cx="22058" cy="960521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01E4C9A9-E1DE-45BC-B58B-D4FD15EF3D60}"/>
              </a:ext>
            </a:extLst>
          </p:cNvPr>
          <p:cNvSpPr txBox="1"/>
          <p:nvPr/>
        </p:nvSpPr>
        <p:spPr>
          <a:xfrm>
            <a:off x="4095249" y="4686801"/>
            <a:ext cx="747964" cy="3793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b="1">
                <a:solidFill>
                  <a:srgbClr val="FF0000"/>
                </a:solidFill>
              </a:rPr>
              <a:t>12m</a:t>
            </a:r>
            <a:endParaRPr lang="fr-FR" b="1">
              <a:solidFill>
                <a:srgbClr val="FF0000"/>
              </a:solidFill>
              <a:cs typeface="Calibri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CC6730C-E386-4DE3-92C5-6308E49DECD8}"/>
              </a:ext>
            </a:extLst>
          </p:cNvPr>
          <p:cNvSpPr txBox="1"/>
          <p:nvPr/>
        </p:nvSpPr>
        <p:spPr>
          <a:xfrm>
            <a:off x="2230353" y="3293142"/>
            <a:ext cx="747964" cy="3793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b="1">
                <a:solidFill>
                  <a:srgbClr val="FF0000"/>
                </a:solidFill>
              </a:rPr>
              <a:t>3.5 m</a:t>
            </a:r>
            <a:endParaRPr lang="fr-FR" b="1">
              <a:solidFill>
                <a:srgbClr val="FF0000"/>
              </a:solidFill>
              <a:cs typeface="Calibri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865C6EA5-FFBE-45A0-AE9C-411A1E6A2B7E}"/>
              </a:ext>
            </a:extLst>
          </p:cNvPr>
          <p:cNvSpPr txBox="1"/>
          <p:nvPr/>
        </p:nvSpPr>
        <p:spPr>
          <a:xfrm>
            <a:off x="1117432" y="4927431"/>
            <a:ext cx="747964" cy="3793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b="1">
                <a:solidFill>
                  <a:srgbClr val="FF0000"/>
                </a:solidFill>
              </a:rPr>
              <a:t>4 m</a:t>
            </a:r>
            <a:endParaRPr lang="fr-FR" b="1">
              <a:solidFill>
                <a:srgbClr val="FF0000"/>
              </a:solidFill>
              <a:cs typeface="Calibri"/>
            </a:endParaRPr>
          </a:p>
        </p:txBody>
      </p:sp>
      <p:cxnSp>
        <p:nvCxnSpPr>
          <p:cNvPr id="14" name="Connecteur droit avec flèche 13">
            <a:extLst>
              <a:ext uri="{FF2B5EF4-FFF2-40B4-BE49-F238E27FC236}">
                <a16:creationId xmlns:a16="http://schemas.microsoft.com/office/drawing/2014/main" id="{BD113ADE-2BCD-4BD2-94A3-9120DD15DB18}"/>
              </a:ext>
            </a:extLst>
          </p:cNvPr>
          <p:cNvCxnSpPr>
            <a:cxnSpLocks/>
          </p:cNvCxnSpPr>
          <p:nvPr/>
        </p:nvCxnSpPr>
        <p:spPr>
          <a:xfrm flipV="1">
            <a:off x="3533274" y="3475118"/>
            <a:ext cx="22058" cy="960521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oneTexte 15">
            <a:extLst>
              <a:ext uri="{FF2B5EF4-FFF2-40B4-BE49-F238E27FC236}">
                <a16:creationId xmlns:a16="http://schemas.microsoft.com/office/drawing/2014/main" id="{6CF8C061-BE7F-4589-9B73-83D2B88A7D20}"/>
              </a:ext>
            </a:extLst>
          </p:cNvPr>
          <p:cNvSpPr txBox="1"/>
          <p:nvPr/>
        </p:nvSpPr>
        <p:spPr>
          <a:xfrm>
            <a:off x="3172827" y="3092615"/>
            <a:ext cx="747964" cy="3793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b="1">
                <a:solidFill>
                  <a:srgbClr val="FF0000"/>
                </a:solidFill>
              </a:rPr>
              <a:t>4 m</a:t>
            </a:r>
            <a:endParaRPr lang="fr-FR" b="1">
              <a:solidFill>
                <a:srgbClr val="FF0000"/>
              </a:solidFill>
              <a:cs typeface="Calibri"/>
            </a:endParaRPr>
          </a:p>
        </p:txBody>
      </p: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B1D2A35C-88C6-4195-BA23-22CF5893B389}"/>
              </a:ext>
            </a:extLst>
          </p:cNvPr>
          <p:cNvCxnSpPr>
            <a:cxnSpLocks/>
          </p:cNvCxnSpPr>
          <p:nvPr/>
        </p:nvCxnSpPr>
        <p:spPr>
          <a:xfrm flipV="1">
            <a:off x="5468353" y="2963776"/>
            <a:ext cx="22058" cy="719890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ZoneTexte 17">
            <a:extLst>
              <a:ext uri="{FF2B5EF4-FFF2-40B4-BE49-F238E27FC236}">
                <a16:creationId xmlns:a16="http://schemas.microsoft.com/office/drawing/2014/main" id="{EEA00FAC-9E6F-4E30-BE16-C4D77D9B8760}"/>
              </a:ext>
            </a:extLst>
          </p:cNvPr>
          <p:cNvSpPr txBox="1"/>
          <p:nvPr/>
        </p:nvSpPr>
        <p:spPr>
          <a:xfrm>
            <a:off x="5478879" y="3102641"/>
            <a:ext cx="747964" cy="37935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b="1">
                <a:solidFill>
                  <a:srgbClr val="FF0000"/>
                </a:solidFill>
              </a:rPr>
              <a:t>3 m</a:t>
            </a:r>
            <a:endParaRPr lang="fr-FR" b="1">
              <a:solidFill>
                <a:srgbClr val="FF0000"/>
              </a:solidFill>
              <a:cs typeface="Calibri"/>
            </a:endParaRP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1B451CC7-9843-49A8-995D-F820DE29D9D4}"/>
              </a:ext>
            </a:extLst>
          </p:cNvPr>
          <p:cNvCxnSpPr>
            <a:cxnSpLocks/>
          </p:cNvCxnSpPr>
          <p:nvPr/>
        </p:nvCxnSpPr>
        <p:spPr>
          <a:xfrm>
            <a:off x="4606089" y="2490536"/>
            <a:ext cx="703846" cy="192504"/>
          </a:xfrm>
          <a:prstGeom prst="straightConnector1">
            <a:avLst/>
          </a:prstGeom>
          <a:ln w="5715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5BB4CE60-9DF1-4D57-91DA-AFC53D326665}"/>
              </a:ext>
            </a:extLst>
          </p:cNvPr>
          <p:cNvSpPr txBox="1"/>
          <p:nvPr/>
        </p:nvSpPr>
        <p:spPr>
          <a:xfrm>
            <a:off x="4666746" y="2059904"/>
            <a:ext cx="747964" cy="379358"/>
          </a:xfrm>
          <a:prstGeom prst="rect">
            <a:avLst/>
          </a:prstGeom>
          <a:solidFill>
            <a:schemeClr val="bg2">
              <a:lumMod val="10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b="1">
                <a:solidFill>
                  <a:srgbClr val="FF0000"/>
                </a:solidFill>
              </a:rPr>
              <a:t>3 m</a:t>
            </a:r>
            <a:endParaRPr lang="fr-FR" b="1">
              <a:solidFill>
                <a:srgbClr val="FF0000"/>
              </a:solidFill>
              <a:cs typeface="Calibri"/>
            </a:endParaRPr>
          </a:p>
        </p:txBody>
      </p:sp>
      <p:sp>
        <p:nvSpPr>
          <p:cNvPr id="24" name="Espace réservé du contenu 1">
            <a:extLst>
              <a:ext uri="{FF2B5EF4-FFF2-40B4-BE49-F238E27FC236}">
                <a16:creationId xmlns:a16="http://schemas.microsoft.com/office/drawing/2014/main" id="{DF13C714-BFA2-4811-BA0A-E8DAD493DBF7}"/>
              </a:ext>
            </a:extLst>
          </p:cNvPr>
          <p:cNvSpPr txBox="1">
            <a:spLocks/>
          </p:cNvSpPr>
          <p:nvPr/>
        </p:nvSpPr>
        <p:spPr>
          <a:xfrm>
            <a:off x="4181657" y="278"/>
            <a:ext cx="5121604" cy="64121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>
                <a:solidFill>
                  <a:srgbClr val="C00000"/>
                </a:solidFill>
                <a:latin typeface="Arial"/>
                <a:cs typeface="Arial"/>
              </a:rPr>
              <a:t>Nacelle : Dimensions</a:t>
            </a:r>
            <a:endParaRPr lang="fr-FR" sz="2400" err="1">
              <a:solidFill>
                <a:srgbClr val="C0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Font typeface="Arial" charset="0"/>
              <a:buNone/>
            </a:pPr>
            <a:endParaRPr lang="fr-FR" sz="24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2400"/>
          </a:p>
        </p:txBody>
      </p:sp>
      <p:pic>
        <p:nvPicPr>
          <p:cNvPr id="2" name="Image 4">
            <a:extLst>
              <a:ext uri="{FF2B5EF4-FFF2-40B4-BE49-F238E27FC236}">
                <a16:creationId xmlns:a16="http://schemas.microsoft.com/office/drawing/2014/main" id="{B251E8D7-F612-49B0-AD4A-29B03CC393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768" y="1657251"/>
            <a:ext cx="4908885" cy="3713944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4B0B77F5-49C7-4B6A-96EB-A7F3A1200F1E}"/>
              </a:ext>
            </a:extLst>
          </p:cNvPr>
          <p:cNvSpPr txBox="1"/>
          <p:nvPr/>
        </p:nvSpPr>
        <p:spPr>
          <a:xfrm>
            <a:off x="118950" y="6449072"/>
            <a:ext cx="548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36340337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292566" y="50677"/>
            <a:ext cx="2103685" cy="631056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Le moyeu</a:t>
            </a:r>
            <a:endParaRPr lang="fr-FR" sz="1800">
              <a:solidFill>
                <a:srgbClr val="C00000"/>
              </a:solidFill>
            </a:endParaRP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5DDDF885-B293-4024-8159-F2F4EB8AA7D2}"/>
              </a:ext>
            </a:extLst>
          </p:cNvPr>
          <p:cNvGrpSpPr/>
          <p:nvPr/>
        </p:nvGrpSpPr>
        <p:grpSpPr>
          <a:xfrm>
            <a:off x="7375865" y="177694"/>
            <a:ext cx="2772039" cy="6279423"/>
            <a:chOff x="7375865" y="177694"/>
            <a:chExt cx="2772039" cy="6279423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AB0717A4-310B-4189-881F-416365D8E450}"/>
                </a:ext>
              </a:extLst>
            </p:cNvPr>
            <p:cNvGrpSpPr/>
            <p:nvPr/>
          </p:nvGrpSpPr>
          <p:grpSpPr>
            <a:xfrm>
              <a:off x="7466339" y="2095911"/>
              <a:ext cx="1514317" cy="706053"/>
              <a:chOff x="5120962" y="2046431"/>
              <a:chExt cx="1514317" cy="706053"/>
            </a:xfrm>
          </p:grpSpPr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51646C37-52A7-4771-83FB-77935F2D80CB}"/>
                  </a:ext>
                </a:extLst>
              </p:cNvPr>
              <p:cNvSpPr/>
              <p:nvPr/>
            </p:nvSpPr>
            <p:spPr>
              <a:xfrm>
                <a:off x="5120962" y="2142240"/>
                <a:ext cx="1101358" cy="557244"/>
              </a:xfrm>
              <a:prstGeom prst="ellipse">
                <a:avLst/>
              </a:prstGeom>
              <a:solidFill>
                <a:srgbClr val="AB1D12">
                  <a:alpha val="30196"/>
                </a:srgbClr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F9806D9-3CB9-460C-8AFA-7610BDD04E6D}"/>
                  </a:ext>
                </a:extLst>
              </p:cNvPr>
              <p:cNvSpPr/>
              <p:nvPr/>
            </p:nvSpPr>
            <p:spPr>
              <a:xfrm>
                <a:off x="5632348" y="2046431"/>
                <a:ext cx="1002931" cy="70605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40" name="Connecteur droit avec flèche 39">
                <a:extLst>
                  <a:ext uri="{FF2B5EF4-FFF2-40B4-BE49-F238E27FC236}">
                    <a16:creationId xmlns:a16="http://schemas.microsoft.com/office/drawing/2014/main" id="{6380577D-2210-42BF-99DF-3D70653A4DFD}"/>
                  </a:ext>
                </a:extLst>
              </p:cNvPr>
              <p:cNvCxnSpPr/>
              <p:nvPr/>
            </p:nvCxnSpPr>
            <p:spPr>
              <a:xfrm flipH="1">
                <a:off x="5626218" y="2142677"/>
                <a:ext cx="10901" cy="558520"/>
              </a:xfrm>
              <a:prstGeom prst="straightConnector1">
                <a:avLst/>
              </a:prstGeom>
              <a:ln w="12700"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2EF0BE79-6165-4451-A8C9-81A8B970D153}"/>
                </a:ext>
              </a:extLst>
            </p:cNvPr>
            <p:cNvSpPr/>
            <p:nvPr/>
          </p:nvSpPr>
          <p:spPr>
            <a:xfrm rot="600000">
              <a:off x="7375865" y="2997303"/>
              <a:ext cx="205074" cy="17409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076D1EAC-E4BA-4A45-A3B1-F5FCAF81C8A0}"/>
                </a:ext>
              </a:extLst>
            </p:cNvPr>
            <p:cNvSpPr/>
            <p:nvPr/>
          </p:nvSpPr>
          <p:spPr>
            <a:xfrm rot="11640000">
              <a:off x="7917262" y="177694"/>
              <a:ext cx="205074" cy="1740919"/>
            </a:xfrm>
            <a:prstGeom prst="ellipse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Trapèze 7">
              <a:extLst>
                <a:ext uri="{FF2B5EF4-FFF2-40B4-BE49-F238E27FC236}">
                  <a16:creationId xmlns:a16="http://schemas.microsoft.com/office/drawing/2014/main" id="{DEF586E8-0B58-4532-B1A1-D3F911537984}"/>
                </a:ext>
              </a:extLst>
            </p:cNvPr>
            <p:cNvSpPr/>
            <p:nvPr/>
          </p:nvSpPr>
          <p:spPr>
            <a:xfrm>
              <a:off x="8694802" y="2855053"/>
              <a:ext cx="761699" cy="3335584"/>
            </a:xfrm>
            <a:prstGeom prst="trapezoid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E741C2FE-D4C9-482C-ABCD-6B020D0E4E55}"/>
                </a:ext>
              </a:extLst>
            </p:cNvPr>
            <p:cNvGrpSpPr/>
            <p:nvPr/>
          </p:nvGrpSpPr>
          <p:grpSpPr>
            <a:xfrm>
              <a:off x="8135192" y="6259754"/>
              <a:ext cx="2012712" cy="197363"/>
              <a:chOff x="3751218" y="3835209"/>
              <a:chExt cx="2349179" cy="227051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4EB5590-82E3-459A-9797-DC872D382E5F}"/>
                  </a:ext>
                </a:extLst>
              </p:cNvPr>
              <p:cNvSpPr/>
              <p:nvPr/>
            </p:nvSpPr>
            <p:spPr>
              <a:xfrm>
                <a:off x="3751218" y="3929026"/>
                <a:ext cx="2349179" cy="13323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46F2B1D4-9B81-4E50-9638-420146F74E30}"/>
                  </a:ext>
                </a:extLst>
              </p:cNvPr>
              <p:cNvSpPr/>
              <p:nvPr/>
            </p:nvSpPr>
            <p:spPr>
              <a:xfrm>
                <a:off x="4115063" y="3835209"/>
                <a:ext cx="1566120" cy="8882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187D437-8CDA-46AB-AAE9-ED584DECFCA6}"/>
                </a:ext>
              </a:extLst>
            </p:cNvPr>
            <p:cNvSpPr/>
            <p:nvPr/>
          </p:nvSpPr>
          <p:spPr>
            <a:xfrm flipV="1">
              <a:off x="8884616" y="2748656"/>
              <a:ext cx="389851" cy="52246"/>
            </a:xfrm>
            <a:prstGeom prst="rect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B98161-3901-4AF3-8430-8351FB9517FF}"/>
                </a:ext>
              </a:extLst>
            </p:cNvPr>
            <p:cNvSpPr/>
            <p:nvPr/>
          </p:nvSpPr>
          <p:spPr>
            <a:xfrm rot="600000">
              <a:off x="7606306" y="2787379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2275DC7-616E-4553-A594-C5FDD69DF30D}"/>
                </a:ext>
              </a:extLst>
            </p:cNvPr>
            <p:cNvSpPr/>
            <p:nvPr/>
          </p:nvSpPr>
          <p:spPr>
            <a:xfrm rot="11460000">
              <a:off x="7733245" y="1952510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Rectangle : avec coins rognés en haut 37">
              <a:extLst>
                <a:ext uri="{FF2B5EF4-FFF2-40B4-BE49-F238E27FC236}">
                  <a16:creationId xmlns:a16="http://schemas.microsoft.com/office/drawing/2014/main" id="{2FAFB529-63AB-4C83-A6F6-C3EEED5F263F}"/>
                </a:ext>
              </a:extLst>
            </p:cNvPr>
            <p:cNvSpPr/>
            <p:nvPr/>
          </p:nvSpPr>
          <p:spPr>
            <a:xfrm rot="5400000">
              <a:off x="8742905" y="1568829"/>
              <a:ext cx="479140" cy="1794387"/>
            </a:xfrm>
            <a:prstGeom prst="snip2Same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8" name="ZoneTexte 17">
            <a:extLst>
              <a:ext uri="{FF2B5EF4-FFF2-40B4-BE49-F238E27FC236}">
                <a16:creationId xmlns:a16="http://schemas.microsoft.com/office/drawing/2014/main" id="{22DAC6C5-4EDB-4A05-8F3C-39F664A1D174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pic>
        <p:nvPicPr>
          <p:cNvPr id="20" name="Image 7">
            <a:extLst>
              <a:ext uri="{FF2B5EF4-FFF2-40B4-BE49-F238E27FC236}">
                <a16:creationId xmlns:a16="http://schemas.microsoft.com/office/drawing/2014/main" id="{D3561ECA-5AE9-4C36-A0C9-8585E305DB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558" y="1590313"/>
            <a:ext cx="6284609" cy="3780576"/>
          </a:xfrm>
          <a:prstGeom prst="rect">
            <a:avLst/>
          </a:prstGeom>
        </p:spPr>
      </p:pic>
      <p:pic>
        <p:nvPicPr>
          <p:cNvPr id="21" name="Image 6" descr="Une image contenant moulin à vent, objet d’extérieur&#10;&#10;Description générée automatiquement">
            <a:extLst>
              <a:ext uri="{FF2B5EF4-FFF2-40B4-BE49-F238E27FC236}">
                <a16:creationId xmlns:a16="http://schemas.microsoft.com/office/drawing/2014/main" id="{290D2E5D-C794-400D-858C-9246F061646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839" t="4265" r="17920" b="4197"/>
          <a:stretch/>
        </p:blipFill>
        <p:spPr>
          <a:xfrm>
            <a:off x="9619377" y="3010689"/>
            <a:ext cx="2312172" cy="2283438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453FEA86-315F-4510-9EB9-DD6624C61F5F}"/>
              </a:ext>
            </a:extLst>
          </p:cNvPr>
          <p:cNvSpPr txBox="1"/>
          <p:nvPr/>
        </p:nvSpPr>
        <p:spPr>
          <a:xfrm>
            <a:off x="118950" y="6449072"/>
            <a:ext cx="4175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9314452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21428CD7-57B4-4665-8067-79E2D38D67CB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pic>
        <p:nvPicPr>
          <p:cNvPr id="7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CF2DD059-91DE-4F05-B3B9-28C8391358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7374" y="56523"/>
            <a:ext cx="2462463" cy="2152906"/>
          </a:xfrm>
          <a:prstGeom prst="rect">
            <a:avLst/>
          </a:prstGeom>
        </p:spPr>
      </p:pic>
      <p:pic>
        <p:nvPicPr>
          <p:cNvPr id="8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4136E662-01DE-474E-9D46-85DB50532BB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7373" y="2200165"/>
            <a:ext cx="2462464" cy="2287230"/>
          </a:xfrm>
          <a:prstGeom prst="rect">
            <a:avLst/>
          </a:prstGeom>
        </p:spPr>
      </p:pic>
      <p:pic>
        <p:nvPicPr>
          <p:cNvPr id="9" name="Image 9">
            <a:extLst>
              <a:ext uri="{FF2B5EF4-FFF2-40B4-BE49-F238E27FC236}">
                <a16:creationId xmlns:a16="http://schemas.microsoft.com/office/drawing/2014/main" id="{C0FBD13B-2776-44C0-B9BF-FD563D27E6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67374" y="4491756"/>
            <a:ext cx="2462463" cy="2296095"/>
          </a:xfrm>
          <a:prstGeom prst="rect">
            <a:avLst/>
          </a:prstGeom>
        </p:spPr>
      </p:pic>
      <p:pic>
        <p:nvPicPr>
          <p:cNvPr id="10" name="Image 10">
            <a:extLst>
              <a:ext uri="{FF2B5EF4-FFF2-40B4-BE49-F238E27FC236}">
                <a16:creationId xmlns:a16="http://schemas.microsoft.com/office/drawing/2014/main" id="{2A58DE3E-CE9C-4D3D-9DE1-F73734F3C16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77953" y="1821396"/>
            <a:ext cx="3585410" cy="337562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1" name="Encre 10">
                <a:extLst>
                  <a:ext uri="{FF2B5EF4-FFF2-40B4-BE49-F238E27FC236}">
                    <a16:creationId xmlns:a16="http://schemas.microsoft.com/office/drawing/2014/main" id="{AEEE391D-CDBF-488D-B0DC-729B457EBC1D}"/>
                  </a:ext>
                </a:extLst>
              </p14:cNvPr>
              <p14:cNvContentPartPr/>
              <p14:nvPr/>
            </p14:nvContentPartPr>
            <p14:xfrm>
              <a:off x="6850479" y="2496552"/>
              <a:ext cx="9525" cy="95250"/>
            </p14:xfrm>
          </p:contentPart>
        </mc:Choice>
        <mc:Fallback>
          <p:pic>
            <p:nvPicPr>
              <p:cNvPr id="11" name="Encre 10">
                <a:extLst>
                  <a:ext uri="{FF2B5EF4-FFF2-40B4-BE49-F238E27FC236}">
                    <a16:creationId xmlns:a16="http://schemas.microsoft.com/office/drawing/2014/main" id="{AEEE391D-CDBF-488D-B0DC-729B457EBC1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897979" y="2459199"/>
                <a:ext cx="1905000" cy="16958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744A0A99-B491-4FF8-B230-2B60D2BCE142}"/>
                  </a:ext>
                </a:extLst>
              </p14:cNvPr>
              <p14:cNvContentPartPr/>
              <p14:nvPr/>
            </p14:nvContentPartPr>
            <p14:xfrm>
              <a:off x="8378372" y="2275973"/>
              <a:ext cx="9525" cy="28575"/>
            </p14:xfrm>
          </p:contentPart>
        </mc:Choice>
        <mc:Fallback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744A0A99-B491-4FF8-B230-2B60D2BCE14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325455" y="2243128"/>
                <a:ext cx="114829" cy="9393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3" name="Encre 12">
                <a:extLst>
                  <a:ext uri="{FF2B5EF4-FFF2-40B4-BE49-F238E27FC236}">
                    <a16:creationId xmlns:a16="http://schemas.microsoft.com/office/drawing/2014/main" id="{FE2E4BEB-1D55-4E9A-9581-7DF9EAA40267}"/>
                  </a:ext>
                </a:extLst>
              </p14:cNvPr>
              <p14:cNvContentPartPr/>
              <p14:nvPr/>
            </p14:nvContentPartPr>
            <p14:xfrm>
              <a:off x="8344400" y="2446420"/>
              <a:ext cx="9525" cy="66675"/>
            </p14:xfrm>
          </p:contentPart>
        </mc:Choice>
        <mc:Fallback>
          <p:pic>
            <p:nvPicPr>
              <p:cNvPr id="13" name="Encre 12">
                <a:extLst>
                  <a:ext uri="{FF2B5EF4-FFF2-40B4-BE49-F238E27FC236}">
                    <a16:creationId xmlns:a16="http://schemas.microsoft.com/office/drawing/2014/main" id="{FE2E4BEB-1D55-4E9A-9581-7DF9EAA4026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391900" y="2408751"/>
                <a:ext cx="1905000" cy="1416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14" name="Encre 13">
                <a:extLst>
                  <a:ext uri="{FF2B5EF4-FFF2-40B4-BE49-F238E27FC236}">
                    <a16:creationId xmlns:a16="http://schemas.microsoft.com/office/drawing/2014/main" id="{C6C7A81E-F24B-4775-A5EF-E167286C4595}"/>
                  </a:ext>
                </a:extLst>
              </p14:cNvPr>
              <p14:cNvContentPartPr/>
              <p14:nvPr/>
            </p14:nvContentPartPr>
            <p14:xfrm>
              <a:off x="8308228" y="2636921"/>
              <a:ext cx="28575" cy="76200"/>
            </p14:xfrm>
          </p:contentPart>
        </mc:Choice>
        <mc:Fallback>
          <p:pic>
            <p:nvPicPr>
              <p:cNvPr id="14" name="Encre 13">
                <a:extLst>
                  <a:ext uri="{FF2B5EF4-FFF2-40B4-BE49-F238E27FC236}">
                    <a16:creationId xmlns:a16="http://schemas.microsoft.com/office/drawing/2014/main" id="{C6C7A81E-F24B-4775-A5EF-E167286C4595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269084" y="2603054"/>
                <a:ext cx="106471" cy="14359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5" name="Encre 14">
                <a:extLst>
                  <a:ext uri="{FF2B5EF4-FFF2-40B4-BE49-F238E27FC236}">
                    <a16:creationId xmlns:a16="http://schemas.microsoft.com/office/drawing/2014/main" id="{F6457904-C2AC-4629-BAA7-4E074D4FBDFB}"/>
                  </a:ext>
                </a:extLst>
              </p14:cNvPr>
              <p14:cNvContentPartPr/>
              <p14:nvPr/>
            </p14:nvContentPartPr>
            <p14:xfrm>
              <a:off x="8298161" y="2887578"/>
              <a:ext cx="9525" cy="47625"/>
            </p14:xfrm>
          </p:contentPart>
        </mc:Choice>
        <mc:Fallback>
          <p:pic>
            <p:nvPicPr>
              <p:cNvPr id="15" name="Encre 14">
                <a:extLst>
                  <a:ext uri="{FF2B5EF4-FFF2-40B4-BE49-F238E27FC236}">
                    <a16:creationId xmlns:a16="http://schemas.microsoft.com/office/drawing/2014/main" id="{F6457904-C2AC-4629-BAA7-4E074D4FBDFB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8245244" y="2853801"/>
                <a:ext cx="114829" cy="11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6" name="Encre 15">
                <a:extLst>
                  <a:ext uri="{FF2B5EF4-FFF2-40B4-BE49-F238E27FC236}">
                    <a16:creationId xmlns:a16="http://schemas.microsoft.com/office/drawing/2014/main" id="{0020845B-3BF1-4ECA-ABED-335CCD7CA788}"/>
                  </a:ext>
                </a:extLst>
              </p14:cNvPr>
              <p14:cNvContentPartPr/>
              <p14:nvPr/>
            </p14:nvContentPartPr>
            <p14:xfrm>
              <a:off x="8274217" y="3138236"/>
              <a:ext cx="9525" cy="76200"/>
            </p14:xfrm>
          </p:contentPart>
        </mc:Choice>
        <mc:Fallback>
          <p:pic>
            <p:nvPicPr>
              <p:cNvPr id="16" name="Encre 15">
                <a:extLst>
                  <a:ext uri="{FF2B5EF4-FFF2-40B4-BE49-F238E27FC236}">
                    <a16:creationId xmlns:a16="http://schemas.microsoft.com/office/drawing/2014/main" id="{0020845B-3BF1-4ECA-ABED-335CCD7CA788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7321717" y="3102461"/>
                <a:ext cx="1905000" cy="14739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7" name="Encre 16">
                <a:extLst>
                  <a:ext uri="{FF2B5EF4-FFF2-40B4-BE49-F238E27FC236}">
                    <a16:creationId xmlns:a16="http://schemas.microsoft.com/office/drawing/2014/main" id="{8E31AF3D-8F7D-41E5-A215-CD2E09171E86}"/>
                  </a:ext>
                </a:extLst>
              </p14:cNvPr>
              <p14:cNvContentPartPr/>
              <p14:nvPr/>
            </p14:nvContentPartPr>
            <p14:xfrm>
              <a:off x="8244137" y="3388894"/>
              <a:ext cx="9525" cy="66675"/>
            </p14:xfrm>
          </p:contentPart>
        </mc:Choice>
        <mc:Fallback>
          <p:pic>
            <p:nvPicPr>
              <p:cNvPr id="17" name="Encre 16">
                <a:extLst>
                  <a:ext uri="{FF2B5EF4-FFF2-40B4-BE49-F238E27FC236}">
                    <a16:creationId xmlns:a16="http://schemas.microsoft.com/office/drawing/2014/main" id="{8E31AF3D-8F7D-41E5-A215-CD2E09171E86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7291637" y="3355220"/>
                <a:ext cx="1905000" cy="13368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18" name="Encre 17">
                <a:extLst>
                  <a:ext uri="{FF2B5EF4-FFF2-40B4-BE49-F238E27FC236}">
                    <a16:creationId xmlns:a16="http://schemas.microsoft.com/office/drawing/2014/main" id="{28FAE421-C6D1-455D-A8BB-C93005772574}"/>
                  </a:ext>
                </a:extLst>
              </p14:cNvPr>
              <p14:cNvContentPartPr/>
              <p14:nvPr/>
            </p14:nvContentPartPr>
            <p14:xfrm>
              <a:off x="8284243" y="3679658"/>
              <a:ext cx="9525" cy="57150"/>
            </p14:xfrm>
          </p:contentPart>
        </mc:Choice>
        <mc:Fallback>
          <p:pic>
            <p:nvPicPr>
              <p:cNvPr id="18" name="Encre 17">
                <a:extLst>
                  <a:ext uri="{FF2B5EF4-FFF2-40B4-BE49-F238E27FC236}">
                    <a16:creationId xmlns:a16="http://schemas.microsoft.com/office/drawing/2014/main" id="{28FAE421-C6D1-455D-A8BB-C93005772574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7331743" y="3646237"/>
                <a:ext cx="1905000" cy="1236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19" name="Encre 18">
                <a:extLst>
                  <a:ext uri="{FF2B5EF4-FFF2-40B4-BE49-F238E27FC236}">
                    <a16:creationId xmlns:a16="http://schemas.microsoft.com/office/drawing/2014/main" id="{B18D1BD8-CAA1-4EAB-967C-453C3C2DE8A8}"/>
                  </a:ext>
                </a:extLst>
              </p14:cNvPr>
              <p14:cNvContentPartPr/>
              <p14:nvPr/>
            </p14:nvContentPartPr>
            <p14:xfrm>
              <a:off x="8364454" y="3870157"/>
              <a:ext cx="19050" cy="28575"/>
            </p14:xfrm>
          </p:contentPart>
        </mc:Choice>
        <mc:Fallback>
          <p:pic>
            <p:nvPicPr>
              <p:cNvPr id="19" name="Encre 18">
                <a:extLst>
                  <a:ext uri="{FF2B5EF4-FFF2-40B4-BE49-F238E27FC236}">
                    <a16:creationId xmlns:a16="http://schemas.microsoft.com/office/drawing/2014/main" id="{B18D1BD8-CAA1-4EAB-967C-453C3C2DE8A8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8320152" y="3838050"/>
                <a:ext cx="107212" cy="9246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20" name="Encre 19">
                <a:extLst>
                  <a:ext uri="{FF2B5EF4-FFF2-40B4-BE49-F238E27FC236}">
                    <a16:creationId xmlns:a16="http://schemas.microsoft.com/office/drawing/2014/main" id="{38035133-4E18-4A69-B65D-1F57F4B7EC4F}"/>
                  </a:ext>
                </a:extLst>
              </p14:cNvPr>
              <p14:cNvContentPartPr/>
              <p14:nvPr/>
            </p14:nvContentPartPr>
            <p14:xfrm>
              <a:off x="8504822" y="4000500"/>
              <a:ext cx="47625" cy="19050"/>
            </p14:xfrm>
          </p:contentPart>
        </mc:Choice>
        <mc:Fallback>
          <p:pic>
            <p:nvPicPr>
              <p:cNvPr id="20" name="Encre 19">
                <a:extLst>
                  <a:ext uri="{FF2B5EF4-FFF2-40B4-BE49-F238E27FC236}">
                    <a16:creationId xmlns:a16="http://schemas.microsoft.com/office/drawing/2014/main" id="{38035133-4E18-4A69-B65D-1F57F4B7EC4F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8471045" y="3970262"/>
                <a:ext cx="114840" cy="7922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21" name="Encre 20">
                <a:extLst>
                  <a:ext uri="{FF2B5EF4-FFF2-40B4-BE49-F238E27FC236}">
                    <a16:creationId xmlns:a16="http://schemas.microsoft.com/office/drawing/2014/main" id="{1C7AA256-F1FE-4146-9A5A-087F36E76705}"/>
                  </a:ext>
                </a:extLst>
              </p14:cNvPr>
              <p14:cNvContentPartPr/>
              <p14:nvPr/>
            </p14:nvContentPartPr>
            <p14:xfrm>
              <a:off x="8665243" y="4100763"/>
              <a:ext cx="66675" cy="19050"/>
            </p14:xfrm>
          </p:contentPart>
        </mc:Choice>
        <mc:Fallback>
          <p:pic>
            <p:nvPicPr>
              <p:cNvPr id="21" name="Encre 20">
                <a:extLst>
                  <a:ext uri="{FF2B5EF4-FFF2-40B4-BE49-F238E27FC236}">
                    <a16:creationId xmlns:a16="http://schemas.microsoft.com/office/drawing/2014/main" id="{1C7AA256-F1FE-4146-9A5A-087F36E76705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8629588" y="4064128"/>
                <a:ext cx="137629" cy="9195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22" name="Encre 21">
                <a:extLst>
                  <a:ext uri="{FF2B5EF4-FFF2-40B4-BE49-F238E27FC236}">
                    <a16:creationId xmlns:a16="http://schemas.microsoft.com/office/drawing/2014/main" id="{BD9DD781-E93D-43BC-BDA3-0E689CA826F3}"/>
                  </a:ext>
                </a:extLst>
              </p14:cNvPr>
              <p14:cNvContentPartPr/>
              <p14:nvPr/>
            </p14:nvContentPartPr>
            <p14:xfrm>
              <a:off x="8845716" y="4191000"/>
              <a:ext cx="85725" cy="38100"/>
            </p14:xfrm>
          </p:contentPart>
        </mc:Choice>
        <mc:Fallback>
          <p:pic>
            <p:nvPicPr>
              <p:cNvPr id="22" name="Encre 21">
                <a:extLst>
                  <a:ext uri="{FF2B5EF4-FFF2-40B4-BE49-F238E27FC236}">
                    <a16:creationId xmlns:a16="http://schemas.microsoft.com/office/drawing/2014/main" id="{BD9DD781-E93D-43BC-BDA3-0E689CA826F3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8808606" y="4154010"/>
                <a:ext cx="159575" cy="11171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23" name="Encre 22">
                <a:extLst>
                  <a:ext uri="{FF2B5EF4-FFF2-40B4-BE49-F238E27FC236}">
                    <a16:creationId xmlns:a16="http://schemas.microsoft.com/office/drawing/2014/main" id="{51A72298-5BAF-4FAD-BF75-7A489921E1E3}"/>
                  </a:ext>
                </a:extLst>
              </p14:cNvPr>
              <p14:cNvContentPartPr/>
              <p14:nvPr/>
            </p14:nvContentPartPr>
            <p14:xfrm>
              <a:off x="9076323" y="4301289"/>
              <a:ext cx="47625" cy="28575"/>
            </p14:xfrm>
          </p:contentPart>
        </mc:Choice>
        <mc:Fallback>
          <p:pic>
            <p:nvPicPr>
              <p:cNvPr id="23" name="Encre 22">
                <a:extLst>
                  <a:ext uri="{FF2B5EF4-FFF2-40B4-BE49-F238E27FC236}">
                    <a16:creationId xmlns:a16="http://schemas.microsoft.com/office/drawing/2014/main" id="{51A72298-5BAF-4FAD-BF75-7A489921E1E3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9039688" y="4261601"/>
                <a:ext cx="120528" cy="10755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24" name="Encre 23">
                <a:extLst>
                  <a:ext uri="{FF2B5EF4-FFF2-40B4-BE49-F238E27FC236}">
                    <a16:creationId xmlns:a16="http://schemas.microsoft.com/office/drawing/2014/main" id="{CBB3B956-3E4E-490E-870F-DC40B6EDAA61}"/>
                  </a:ext>
                </a:extLst>
              </p14:cNvPr>
              <p14:cNvContentPartPr/>
              <p14:nvPr/>
            </p14:nvContentPartPr>
            <p14:xfrm>
              <a:off x="9236743" y="4371473"/>
              <a:ext cx="38100" cy="9525"/>
            </p14:xfrm>
          </p:contentPart>
        </mc:Choice>
        <mc:Fallback>
          <p:pic>
            <p:nvPicPr>
              <p:cNvPr id="24" name="Encre 23">
                <a:extLst>
                  <a:ext uri="{FF2B5EF4-FFF2-40B4-BE49-F238E27FC236}">
                    <a16:creationId xmlns:a16="http://schemas.microsoft.com/office/drawing/2014/main" id="{CBB3B956-3E4E-490E-870F-DC40B6EDAA61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9201789" y="4318556"/>
                <a:ext cx="107659" cy="1148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25" name="Encre 24">
                <a:extLst>
                  <a:ext uri="{FF2B5EF4-FFF2-40B4-BE49-F238E27FC236}">
                    <a16:creationId xmlns:a16="http://schemas.microsoft.com/office/drawing/2014/main" id="{870A2779-49B5-4FAE-ACDA-285B569FF5EF}"/>
                  </a:ext>
                </a:extLst>
              </p14:cNvPr>
              <p14:cNvContentPartPr/>
              <p14:nvPr/>
            </p14:nvContentPartPr>
            <p14:xfrm>
              <a:off x="6780296" y="2707105"/>
              <a:ext cx="19050" cy="57150"/>
            </p14:xfrm>
          </p:contentPart>
        </mc:Choice>
        <mc:Fallback>
          <p:pic>
            <p:nvPicPr>
              <p:cNvPr id="25" name="Encre 24">
                <a:extLst>
                  <a:ext uri="{FF2B5EF4-FFF2-40B4-BE49-F238E27FC236}">
                    <a16:creationId xmlns:a16="http://schemas.microsoft.com/office/drawing/2014/main" id="{870A2779-49B5-4FAE-ACDA-285B569FF5EF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6737963" y="2670470"/>
                <a:ext cx="103293" cy="13005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26" name="Encre 25">
                <a:extLst>
                  <a:ext uri="{FF2B5EF4-FFF2-40B4-BE49-F238E27FC236}">
                    <a16:creationId xmlns:a16="http://schemas.microsoft.com/office/drawing/2014/main" id="{DA92DF1A-D293-45A5-ACA8-73CBCEBC18EF}"/>
                  </a:ext>
                </a:extLst>
              </p14:cNvPr>
              <p14:cNvContentPartPr/>
              <p14:nvPr/>
            </p14:nvContentPartPr>
            <p14:xfrm>
              <a:off x="6760243" y="2907631"/>
              <a:ext cx="9525" cy="28575"/>
            </p14:xfrm>
          </p:contentPart>
        </mc:Choice>
        <mc:Fallback>
          <p:pic>
            <p:nvPicPr>
              <p:cNvPr id="26" name="Encre 25">
                <a:extLst>
                  <a:ext uri="{FF2B5EF4-FFF2-40B4-BE49-F238E27FC236}">
                    <a16:creationId xmlns:a16="http://schemas.microsoft.com/office/drawing/2014/main" id="{DA92DF1A-D293-45A5-ACA8-73CBCEBC18EF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5807743" y="2875159"/>
                <a:ext cx="1905000" cy="93193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27" name="Encre 26">
                <a:extLst>
                  <a:ext uri="{FF2B5EF4-FFF2-40B4-BE49-F238E27FC236}">
                    <a16:creationId xmlns:a16="http://schemas.microsoft.com/office/drawing/2014/main" id="{B3BB2BA3-BB54-41AE-8278-928E281CD690}"/>
                  </a:ext>
                </a:extLst>
              </p14:cNvPr>
              <p14:cNvContentPartPr/>
              <p14:nvPr/>
            </p14:nvContentPartPr>
            <p14:xfrm>
              <a:off x="6740190" y="3068052"/>
              <a:ext cx="9525" cy="38100"/>
            </p14:xfrm>
          </p:contentPart>
        </mc:Choice>
        <mc:Fallback>
          <p:pic>
            <p:nvPicPr>
              <p:cNvPr id="27" name="Encre 26">
                <a:extLst>
                  <a:ext uri="{FF2B5EF4-FFF2-40B4-BE49-F238E27FC236}">
                    <a16:creationId xmlns:a16="http://schemas.microsoft.com/office/drawing/2014/main" id="{B3BB2BA3-BB54-41AE-8278-928E281CD690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5787690" y="3030699"/>
                <a:ext cx="1905000" cy="11243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28" name="Encre 27">
                <a:extLst>
                  <a:ext uri="{FF2B5EF4-FFF2-40B4-BE49-F238E27FC236}">
                    <a16:creationId xmlns:a16="http://schemas.microsoft.com/office/drawing/2014/main" id="{F5531BCE-2D11-48F0-BBD9-78A8729DEB83}"/>
                  </a:ext>
                </a:extLst>
              </p14:cNvPr>
              <p14:cNvContentPartPr/>
              <p14:nvPr/>
            </p14:nvContentPartPr>
            <p14:xfrm>
              <a:off x="6701909" y="3288631"/>
              <a:ext cx="19050" cy="47625"/>
            </p14:xfrm>
          </p:contentPart>
        </mc:Choice>
        <mc:Fallback>
          <p:pic>
            <p:nvPicPr>
              <p:cNvPr id="28" name="Encre 27">
                <a:extLst>
                  <a:ext uri="{FF2B5EF4-FFF2-40B4-BE49-F238E27FC236}">
                    <a16:creationId xmlns:a16="http://schemas.microsoft.com/office/drawing/2014/main" id="{F5531BCE-2D11-48F0-BBD9-78A8729DEB83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6664556" y="3253090"/>
                <a:ext cx="93382" cy="11835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29" name="Encre 28">
                <a:extLst>
                  <a:ext uri="{FF2B5EF4-FFF2-40B4-BE49-F238E27FC236}">
                    <a16:creationId xmlns:a16="http://schemas.microsoft.com/office/drawing/2014/main" id="{CFC425B0-97E4-4B1A-A72C-26214EC91377}"/>
                  </a:ext>
                </a:extLst>
              </p14:cNvPr>
              <p14:cNvContentPartPr/>
              <p14:nvPr/>
            </p14:nvContentPartPr>
            <p14:xfrm>
              <a:off x="6690058" y="3469105"/>
              <a:ext cx="9525" cy="38100"/>
            </p14:xfrm>
          </p:contentPart>
        </mc:Choice>
        <mc:Fallback>
          <p:pic>
            <p:nvPicPr>
              <p:cNvPr id="29" name="Encre 28">
                <a:extLst>
                  <a:ext uri="{FF2B5EF4-FFF2-40B4-BE49-F238E27FC236}">
                    <a16:creationId xmlns:a16="http://schemas.microsoft.com/office/drawing/2014/main" id="{CFC425B0-97E4-4B1A-A72C-26214EC91377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5737558" y="3430227"/>
                <a:ext cx="1905000" cy="11546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30" name="Encre 29">
                <a:extLst>
                  <a:ext uri="{FF2B5EF4-FFF2-40B4-BE49-F238E27FC236}">
                    <a16:creationId xmlns:a16="http://schemas.microsoft.com/office/drawing/2014/main" id="{DBA41618-1577-44B2-8982-401CEE8C6970}"/>
                  </a:ext>
                </a:extLst>
              </p14:cNvPr>
              <p14:cNvContentPartPr/>
              <p14:nvPr/>
            </p14:nvContentPartPr>
            <p14:xfrm>
              <a:off x="6680032" y="3709736"/>
              <a:ext cx="9525" cy="66675"/>
            </p14:xfrm>
          </p:contentPart>
        </mc:Choice>
        <mc:Fallback>
          <p:pic>
            <p:nvPicPr>
              <p:cNvPr id="30" name="Encre 29">
                <a:extLst>
                  <a:ext uri="{FF2B5EF4-FFF2-40B4-BE49-F238E27FC236}">
                    <a16:creationId xmlns:a16="http://schemas.microsoft.com/office/drawing/2014/main" id="{DBA41618-1577-44B2-8982-401CEE8C6970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727532" y="3672278"/>
                <a:ext cx="1905000" cy="14121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31" name="Encre 30">
                <a:extLst>
                  <a:ext uri="{FF2B5EF4-FFF2-40B4-BE49-F238E27FC236}">
                    <a16:creationId xmlns:a16="http://schemas.microsoft.com/office/drawing/2014/main" id="{E81F0563-32CE-4C82-AA66-939FBAF26789}"/>
                  </a:ext>
                </a:extLst>
              </p14:cNvPr>
              <p14:cNvContentPartPr/>
              <p14:nvPr/>
            </p14:nvContentPartPr>
            <p14:xfrm>
              <a:off x="6690058" y="3940342"/>
              <a:ext cx="9525" cy="38100"/>
            </p14:xfrm>
          </p:contentPart>
        </mc:Choice>
        <mc:Fallback>
          <p:pic>
            <p:nvPicPr>
              <p:cNvPr id="31" name="Encre 30">
                <a:extLst>
                  <a:ext uri="{FF2B5EF4-FFF2-40B4-BE49-F238E27FC236}">
                    <a16:creationId xmlns:a16="http://schemas.microsoft.com/office/drawing/2014/main" id="{E81F0563-32CE-4C82-AA66-939FBAF26789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5737558" y="3902619"/>
                <a:ext cx="1905000" cy="11316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7">
            <p14:nvContentPartPr>
              <p14:cNvPr id="32" name="Encre 31">
                <a:extLst>
                  <a:ext uri="{FF2B5EF4-FFF2-40B4-BE49-F238E27FC236}">
                    <a16:creationId xmlns:a16="http://schemas.microsoft.com/office/drawing/2014/main" id="{95A2EE8C-DD5B-4A95-B874-D78ACDEC86A3}"/>
                  </a:ext>
                </a:extLst>
              </p14:cNvPr>
              <p14:cNvContentPartPr/>
              <p14:nvPr/>
            </p14:nvContentPartPr>
            <p14:xfrm>
              <a:off x="6730164" y="4120815"/>
              <a:ext cx="38100" cy="57150"/>
            </p14:xfrm>
          </p:contentPart>
        </mc:Choice>
        <mc:Fallback>
          <p:pic>
            <p:nvPicPr>
              <p:cNvPr id="32" name="Encre 31">
                <a:extLst>
                  <a:ext uri="{FF2B5EF4-FFF2-40B4-BE49-F238E27FC236}">
                    <a16:creationId xmlns:a16="http://schemas.microsoft.com/office/drawing/2014/main" id="{95A2EE8C-DD5B-4A95-B874-D78ACDEC86A3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6691286" y="4086998"/>
                <a:ext cx="115466" cy="12444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9">
            <p14:nvContentPartPr>
              <p14:cNvPr id="33" name="Encre 32">
                <a:extLst>
                  <a:ext uri="{FF2B5EF4-FFF2-40B4-BE49-F238E27FC236}">
                    <a16:creationId xmlns:a16="http://schemas.microsoft.com/office/drawing/2014/main" id="{6EA01909-6C96-4DD2-95C2-AED5AADE7B3C}"/>
                  </a:ext>
                </a:extLst>
              </p14:cNvPr>
              <p14:cNvContentPartPr/>
              <p14:nvPr/>
            </p14:nvContentPartPr>
            <p14:xfrm>
              <a:off x="6850480" y="4331369"/>
              <a:ext cx="38100" cy="19050"/>
            </p14:xfrm>
          </p:contentPart>
        </mc:Choice>
        <mc:Fallback>
          <p:pic>
            <p:nvPicPr>
              <p:cNvPr id="33" name="Encre 32">
                <a:extLst>
                  <a:ext uri="{FF2B5EF4-FFF2-40B4-BE49-F238E27FC236}">
                    <a16:creationId xmlns:a16="http://schemas.microsoft.com/office/drawing/2014/main" id="{6EA01909-6C96-4DD2-95C2-AED5AADE7B3C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6812380" y="4293269"/>
                <a:ext cx="113919" cy="9486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1">
            <p14:nvContentPartPr>
              <p14:cNvPr id="34" name="Encre 33">
                <a:extLst>
                  <a:ext uri="{FF2B5EF4-FFF2-40B4-BE49-F238E27FC236}">
                    <a16:creationId xmlns:a16="http://schemas.microsoft.com/office/drawing/2014/main" id="{A72FED62-912C-45F8-9969-BB2568B40D3F}"/>
                  </a:ext>
                </a:extLst>
              </p14:cNvPr>
              <p14:cNvContentPartPr/>
              <p14:nvPr/>
            </p14:nvContentPartPr>
            <p14:xfrm>
              <a:off x="7010901" y="4431631"/>
              <a:ext cx="57150" cy="9525"/>
            </p14:xfrm>
          </p:contentPart>
        </mc:Choice>
        <mc:Fallback>
          <p:pic>
            <p:nvPicPr>
              <p:cNvPr id="34" name="Encre 33">
                <a:extLst>
                  <a:ext uri="{FF2B5EF4-FFF2-40B4-BE49-F238E27FC236}">
                    <a16:creationId xmlns:a16="http://schemas.microsoft.com/office/drawing/2014/main" id="{A72FED62-912C-45F8-9969-BB2568B40D3F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6974266" y="4390218"/>
                <a:ext cx="130053" cy="919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3">
            <p14:nvContentPartPr>
              <p14:cNvPr id="35" name="Encre 34">
                <a:extLst>
                  <a:ext uri="{FF2B5EF4-FFF2-40B4-BE49-F238E27FC236}">
                    <a16:creationId xmlns:a16="http://schemas.microsoft.com/office/drawing/2014/main" id="{FA2929C1-ECCC-40CD-848F-B0D58E893E39}"/>
                  </a:ext>
                </a:extLst>
              </p14:cNvPr>
              <p14:cNvContentPartPr/>
              <p14:nvPr/>
            </p14:nvContentPartPr>
            <p14:xfrm>
              <a:off x="7181348" y="4521868"/>
              <a:ext cx="57150" cy="19050"/>
            </p14:xfrm>
          </p:contentPart>
        </mc:Choice>
        <mc:Fallback>
          <p:pic>
            <p:nvPicPr>
              <p:cNvPr id="35" name="Encre 34">
                <a:extLst>
                  <a:ext uri="{FF2B5EF4-FFF2-40B4-BE49-F238E27FC236}">
                    <a16:creationId xmlns:a16="http://schemas.microsoft.com/office/drawing/2014/main" id="{FA2929C1-ECCC-40CD-848F-B0D58E893E39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7144713" y="4480455"/>
                <a:ext cx="130053" cy="1014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5">
            <p14:nvContentPartPr>
              <p14:cNvPr id="36" name="Encre 35">
                <a:extLst>
                  <a:ext uri="{FF2B5EF4-FFF2-40B4-BE49-F238E27FC236}">
                    <a16:creationId xmlns:a16="http://schemas.microsoft.com/office/drawing/2014/main" id="{096F8B34-6CE9-474C-ACA5-307EA355F887}"/>
                  </a:ext>
                </a:extLst>
              </p14:cNvPr>
              <p14:cNvContentPartPr/>
              <p14:nvPr/>
            </p14:nvContentPartPr>
            <p14:xfrm>
              <a:off x="7361822" y="4622131"/>
              <a:ext cx="47625" cy="9525"/>
            </p14:xfrm>
          </p:contentPart>
        </mc:Choice>
        <mc:Fallback>
          <p:pic>
            <p:nvPicPr>
              <p:cNvPr id="36" name="Encre 35">
                <a:extLst>
                  <a:ext uri="{FF2B5EF4-FFF2-40B4-BE49-F238E27FC236}">
                    <a16:creationId xmlns:a16="http://schemas.microsoft.com/office/drawing/2014/main" id="{096F8B34-6CE9-474C-ACA5-307EA355F887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7328518" y="4569214"/>
                <a:ext cx="113900" cy="1148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7">
            <p14:nvContentPartPr>
              <p14:cNvPr id="37" name="Encre 36">
                <a:extLst>
                  <a:ext uri="{FF2B5EF4-FFF2-40B4-BE49-F238E27FC236}">
                    <a16:creationId xmlns:a16="http://schemas.microsoft.com/office/drawing/2014/main" id="{B285AE5E-F675-415B-A02A-B6FFD6D32D71}"/>
                  </a:ext>
                </a:extLst>
              </p14:cNvPr>
              <p14:cNvContentPartPr/>
              <p14:nvPr/>
            </p14:nvContentPartPr>
            <p14:xfrm>
              <a:off x="7532269" y="4692315"/>
              <a:ext cx="76200" cy="19050"/>
            </p14:xfrm>
          </p:contentPart>
        </mc:Choice>
        <mc:Fallback>
          <p:pic>
            <p:nvPicPr>
              <p:cNvPr id="37" name="Encre 36">
                <a:extLst>
                  <a:ext uri="{FF2B5EF4-FFF2-40B4-BE49-F238E27FC236}">
                    <a16:creationId xmlns:a16="http://schemas.microsoft.com/office/drawing/2014/main" id="{B285AE5E-F675-415B-A02A-B6FFD6D32D71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7494916" y="4658297"/>
                <a:ext cx="150532" cy="8674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9">
            <p14:nvContentPartPr>
              <p14:cNvPr id="38" name="Encre 37">
                <a:extLst>
                  <a:ext uri="{FF2B5EF4-FFF2-40B4-BE49-F238E27FC236}">
                    <a16:creationId xmlns:a16="http://schemas.microsoft.com/office/drawing/2014/main" id="{6661B1DA-66F3-4882-BEEE-463EE8C52FC5}"/>
                  </a:ext>
                </a:extLst>
              </p14:cNvPr>
              <p14:cNvContentPartPr/>
              <p14:nvPr/>
            </p14:nvContentPartPr>
            <p14:xfrm>
              <a:off x="7712743" y="4782553"/>
              <a:ext cx="38100" cy="19050"/>
            </p14:xfrm>
          </p:contentPart>
        </mc:Choice>
        <mc:Fallback>
          <p:pic>
            <p:nvPicPr>
              <p:cNvPr id="38" name="Encre 37">
                <a:extLst>
                  <a:ext uri="{FF2B5EF4-FFF2-40B4-BE49-F238E27FC236}">
                    <a16:creationId xmlns:a16="http://schemas.microsoft.com/office/drawing/2014/main" id="{6661B1DA-66F3-4882-BEEE-463EE8C52FC5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7679026" y="4753689"/>
                <a:ext cx="105196" cy="7648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1">
            <p14:nvContentPartPr>
              <p14:cNvPr id="39" name="Encre 38">
                <a:extLst>
                  <a:ext uri="{FF2B5EF4-FFF2-40B4-BE49-F238E27FC236}">
                    <a16:creationId xmlns:a16="http://schemas.microsoft.com/office/drawing/2014/main" id="{C8E2EDBE-490D-4DBE-ADC7-5F13BFC2305E}"/>
                  </a:ext>
                </a:extLst>
              </p14:cNvPr>
              <p14:cNvContentPartPr/>
              <p14:nvPr/>
            </p14:nvContentPartPr>
            <p14:xfrm>
              <a:off x="6990848" y="2486525"/>
              <a:ext cx="19050" cy="9525"/>
            </p14:xfrm>
          </p:contentPart>
        </mc:Choice>
        <mc:Fallback>
          <p:pic>
            <p:nvPicPr>
              <p:cNvPr id="39" name="Encre 38">
                <a:extLst>
                  <a:ext uri="{FF2B5EF4-FFF2-40B4-BE49-F238E27FC236}">
                    <a16:creationId xmlns:a16="http://schemas.microsoft.com/office/drawing/2014/main" id="{C8E2EDBE-490D-4DBE-ADC7-5F13BFC2305E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6953495" y="1534025"/>
                <a:ext cx="93382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3">
            <p14:nvContentPartPr>
              <p14:cNvPr id="40" name="Encre 39">
                <a:extLst>
                  <a:ext uri="{FF2B5EF4-FFF2-40B4-BE49-F238E27FC236}">
                    <a16:creationId xmlns:a16="http://schemas.microsoft.com/office/drawing/2014/main" id="{496D62BB-77F8-4886-BCA4-949A69B97C22}"/>
                  </a:ext>
                </a:extLst>
              </p14:cNvPr>
              <p14:cNvContentPartPr/>
              <p14:nvPr/>
            </p14:nvContentPartPr>
            <p14:xfrm>
              <a:off x="7141243" y="2466473"/>
              <a:ext cx="28575" cy="9525"/>
            </p14:xfrm>
          </p:contentPart>
        </mc:Choice>
        <mc:Fallback>
          <p:pic>
            <p:nvPicPr>
              <p:cNvPr id="40" name="Encre 39">
                <a:extLst>
                  <a:ext uri="{FF2B5EF4-FFF2-40B4-BE49-F238E27FC236}">
                    <a16:creationId xmlns:a16="http://schemas.microsoft.com/office/drawing/2014/main" id="{496D62BB-77F8-4886-BCA4-949A69B97C22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7110517" y="1513973"/>
                <a:ext cx="89719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5">
            <p14:nvContentPartPr>
              <p14:cNvPr id="41" name="Encre 40">
                <a:extLst>
                  <a:ext uri="{FF2B5EF4-FFF2-40B4-BE49-F238E27FC236}">
                    <a16:creationId xmlns:a16="http://schemas.microsoft.com/office/drawing/2014/main" id="{7909D332-ACD9-4B2F-81AC-6012E77FCBB1}"/>
                  </a:ext>
                </a:extLst>
              </p14:cNvPr>
              <p14:cNvContentPartPr/>
              <p14:nvPr/>
            </p14:nvContentPartPr>
            <p14:xfrm>
              <a:off x="7401927" y="2426367"/>
              <a:ext cx="9525" cy="9525"/>
            </p14:xfrm>
          </p:contentPart>
        </mc:Choice>
        <mc:Fallback>
          <p:pic>
            <p:nvPicPr>
              <p:cNvPr id="41" name="Encre 40">
                <a:extLst>
                  <a:ext uri="{FF2B5EF4-FFF2-40B4-BE49-F238E27FC236}">
                    <a16:creationId xmlns:a16="http://schemas.microsoft.com/office/drawing/2014/main" id="{7909D332-ACD9-4B2F-81AC-6012E77FCBB1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6449427" y="1473867"/>
                <a:ext cx="1905000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7">
            <p14:nvContentPartPr>
              <p14:cNvPr id="42" name="Encre 41">
                <a:extLst>
                  <a:ext uri="{FF2B5EF4-FFF2-40B4-BE49-F238E27FC236}">
                    <a16:creationId xmlns:a16="http://schemas.microsoft.com/office/drawing/2014/main" id="{DDC06C87-3BB6-4D44-957C-9A98EED6A168}"/>
                  </a:ext>
                </a:extLst>
              </p14:cNvPr>
              <p14:cNvContentPartPr/>
              <p14:nvPr/>
            </p14:nvContentPartPr>
            <p14:xfrm>
              <a:off x="7261558" y="2426368"/>
              <a:ext cx="9525" cy="19050"/>
            </p14:xfrm>
          </p:contentPart>
        </mc:Choice>
        <mc:Fallback>
          <p:pic>
            <p:nvPicPr>
              <p:cNvPr id="42" name="Encre 41">
                <a:extLst>
                  <a:ext uri="{FF2B5EF4-FFF2-40B4-BE49-F238E27FC236}">
                    <a16:creationId xmlns:a16="http://schemas.microsoft.com/office/drawing/2014/main" id="{DDC06C87-3BB6-4D44-957C-9A98EED6A168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7233543" y="2395138"/>
                <a:ext cx="65274" cy="8119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9">
            <p14:nvContentPartPr>
              <p14:cNvPr id="43" name="Encre 42">
                <a:extLst>
                  <a:ext uri="{FF2B5EF4-FFF2-40B4-BE49-F238E27FC236}">
                    <a16:creationId xmlns:a16="http://schemas.microsoft.com/office/drawing/2014/main" id="{A2BF0024-3B65-43D4-931C-2F026B7A8E7B}"/>
                  </a:ext>
                </a:extLst>
              </p14:cNvPr>
              <p14:cNvContentPartPr/>
              <p14:nvPr/>
            </p14:nvContentPartPr>
            <p14:xfrm>
              <a:off x="7522243" y="2396289"/>
              <a:ext cx="9525" cy="9525"/>
            </p14:xfrm>
          </p:contentPart>
        </mc:Choice>
        <mc:Fallback>
          <p:pic>
            <p:nvPicPr>
              <p:cNvPr id="43" name="Encre 42">
                <a:extLst>
                  <a:ext uri="{FF2B5EF4-FFF2-40B4-BE49-F238E27FC236}">
                    <a16:creationId xmlns:a16="http://schemas.microsoft.com/office/drawing/2014/main" id="{A2BF0024-3B65-43D4-931C-2F026B7A8E7B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7480830" y="1443789"/>
                <a:ext cx="91937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1">
            <p14:nvContentPartPr>
              <p14:cNvPr id="44" name="Encre 43">
                <a:extLst>
                  <a:ext uri="{FF2B5EF4-FFF2-40B4-BE49-F238E27FC236}">
                    <a16:creationId xmlns:a16="http://schemas.microsoft.com/office/drawing/2014/main" id="{ECABFFB9-016F-4F1C-9743-17F700891B77}"/>
                  </a:ext>
                </a:extLst>
              </p14:cNvPr>
              <p14:cNvContentPartPr/>
              <p14:nvPr/>
            </p14:nvContentPartPr>
            <p14:xfrm>
              <a:off x="7673876" y="2356183"/>
              <a:ext cx="28575" cy="9525"/>
            </p14:xfrm>
          </p:contentPart>
        </mc:Choice>
        <mc:Fallback>
          <p:pic>
            <p:nvPicPr>
              <p:cNvPr id="44" name="Encre 43">
                <a:extLst>
                  <a:ext uri="{FF2B5EF4-FFF2-40B4-BE49-F238E27FC236}">
                    <a16:creationId xmlns:a16="http://schemas.microsoft.com/office/drawing/2014/main" id="{ECABFFB9-016F-4F1C-9743-17F700891B77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7638598" y="2323338"/>
                <a:ext cx="98778" cy="7488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3">
            <p14:nvContentPartPr>
              <p14:cNvPr id="45" name="Encre 44">
                <a:extLst>
                  <a:ext uri="{FF2B5EF4-FFF2-40B4-BE49-F238E27FC236}">
                    <a16:creationId xmlns:a16="http://schemas.microsoft.com/office/drawing/2014/main" id="{738C91E2-5BC9-4C2A-BB44-BB661D768283}"/>
                  </a:ext>
                </a:extLst>
              </p14:cNvPr>
              <p14:cNvContentPartPr/>
              <p14:nvPr/>
            </p14:nvContentPartPr>
            <p14:xfrm>
              <a:off x="7843085" y="2356183"/>
              <a:ext cx="9525" cy="9525"/>
            </p14:xfrm>
          </p:contentPart>
        </mc:Choice>
        <mc:Fallback>
          <p:pic>
            <p:nvPicPr>
              <p:cNvPr id="45" name="Encre 44">
                <a:extLst>
                  <a:ext uri="{FF2B5EF4-FFF2-40B4-BE49-F238E27FC236}">
                    <a16:creationId xmlns:a16="http://schemas.microsoft.com/office/drawing/2014/main" id="{738C91E2-5BC9-4C2A-BB44-BB661D768283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6890585" y="2276808"/>
                <a:ext cx="1905000" cy="167481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5">
            <p14:nvContentPartPr>
              <p14:cNvPr id="46" name="Encre 45">
                <a:extLst>
                  <a:ext uri="{FF2B5EF4-FFF2-40B4-BE49-F238E27FC236}">
                    <a16:creationId xmlns:a16="http://schemas.microsoft.com/office/drawing/2014/main" id="{4F97714C-A9C3-4BA6-B158-03D80724FFDA}"/>
                  </a:ext>
                </a:extLst>
              </p14:cNvPr>
              <p14:cNvContentPartPr/>
              <p14:nvPr/>
            </p14:nvContentPartPr>
            <p14:xfrm>
              <a:off x="7983453" y="2336131"/>
              <a:ext cx="9525" cy="9525"/>
            </p14:xfrm>
          </p:contentPart>
        </mc:Choice>
        <mc:Fallback>
          <p:pic>
            <p:nvPicPr>
              <p:cNvPr id="46" name="Encre 45">
                <a:extLst>
                  <a:ext uri="{FF2B5EF4-FFF2-40B4-BE49-F238E27FC236}">
                    <a16:creationId xmlns:a16="http://schemas.microsoft.com/office/drawing/2014/main" id="{4F97714C-A9C3-4BA6-B158-03D80724FFDA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7030953" y="1383631"/>
                <a:ext cx="1905000" cy="190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6">
            <p14:nvContentPartPr>
              <p14:cNvPr id="47" name="Encre 46">
                <a:extLst>
                  <a:ext uri="{FF2B5EF4-FFF2-40B4-BE49-F238E27FC236}">
                    <a16:creationId xmlns:a16="http://schemas.microsoft.com/office/drawing/2014/main" id="{4A583620-B485-47B4-8C00-E0AE4870A55D}"/>
                  </a:ext>
                </a:extLst>
              </p14:cNvPr>
              <p14:cNvContentPartPr/>
              <p14:nvPr/>
            </p14:nvContentPartPr>
            <p14:xfrm>
              <a:off x="8129877" y="2306052"/>
              <a:ext cx="9525" cy="9525"/>
            </p14:xfrm>
          </p:contentPart>
        </mc:Choice>
        <mc:Fallback>
          <p:pic>
            <p:nvPicPr>
              <p:cNvPr id="47" name="Encre 46">
                <a:extLst>
                  <a:ext uri="{FF2B5EF4-FFF2-40B4-BE49-F238E27FC236}">
                    <a16:creationId xmlns:a16="http://schemas.microsoft.com/office/drawing/2014/main" id="{4A583620-B485-47B4-8C00-E0AE4870A55D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8050502" y="2253135"/>
                <a:ext cx="167481" cy="11482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8">
            <p14:nvContentPartPr>
              <p14:cNvPr id="48" name="Encre 47">
                <a:extLst>
                  <a:ext uri="{FF2B5EF4-FFF2-40B4-BE49-F238E27FC236}">
                    <a16:creationId xmlns:a16="http://schemas.microsoft.com/office/drawing/2014/main" id="{F9323E71-F7A7-451F-BD58-CE4498AED462}"/>
                  </a:ext>
                </a:extLst>
              </p14:cNvPr>
              <p14:cNvContentPartPr/>
              <p14:nvPr/>
            </p14:nvContentPartPr>
            <p14:xfrm>
              <a:off x="8258056" y="2286000"/>
              <a:ext cx="9525" cy="19050"/>
            </p14:xfrm>
          </p:contentPart>
        </mc:Choice>
        <mc:Fallback>
          <p:pic>
            <p:nvPicPr>
              <p:cNvPr id="48" name="Encre 47">
                <a:extLst>
                  <a:ext uri="{FF2B5EF4-FFF2-40B4-BE49-F238E27FC236}">
                    <a16:creationId xmlns:a16="http://schemas.microsoft.com/office/drawing/2014/main" id="{F9323E71-F7A7-451F-BD58-CE4498AED462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8205139" y="2243667"/>
                <a:ext cx="114829" cy="103293"/>
              </a:xfrm>
              <a:prstGeom prst="rect">
                <a:avLst/>
              </a:prstGeom>
            </p:spPr>
          </p:pic>
        </mc:Fallback>
      </mc:AlternateContent>
      <p:pic>
        <p:nvPicPr>
          <p:cNvPr id="51" name="Image 50" descr="Une image contenant intérieur&#10;&#10;Description générée automatiquement">
            <a:extLst>
              <a:ext uri="{FF2B5EF4-FFF2-40B4-BE49-F238E27FC236}">
                <a16:creationId xmlns:a16="http://schemas.microsoft.com/office/drawing/2014/main" id="{FF1B1E80-1CFC-47B2-B284-C815DD611C7F}"/>
              </a:ext>
            </a:extLst>
          </p:cNvPr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>
            <a:off x="242636" y="1749705"/>
            <a:ext cx="5600700" cy="3729566"/>
          </a:xfrm>
          <a:prstGeom prst="rect">
            <a:avLst/>
          </a:prstGeom>
        </p:spPr>
      </p:pic>
      <p:sp>
        <p:nvSpPr>
          <p:cNvPr id="55" name="Espace réservé du contenu 1">
            <a:extLst>
              <a:ext uri="{FF2B5EF4-FFF2-40B4-BE49-F238E27FC236}">
                <a16:creationId xmlns:a16="http://schemas.microsoft.com/office/drawing/2014/main" id="{91C883F5-5616-4615-A4EF-EECE4ED4464F}"/>
              </a:ext>
            </a:extLst>
          </p:cNvPr>
          <p:cNvSpPr txBox="1">
            <a:spLocks/>
          </p:cNvSpPr>
          <p:nvPr/>
        </p:nvSpPr>
        <p:spPr>
          <a:xfrm>
            <a:off x="3429683" y="278"/>
            <a:ext cx="5121604" cy="64121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>
                <a:solidFill>
                  <a:srgbClr val="C00000"/>
                </a:solidFill>
                <a:latin typeface="Arial"/>
                <a:cs typeface="Arial"/>
              </a:rPr>
              <a:t>Nacelle : Fabrication / Montage</a:t>
            </a:r>
            <a:endParaRPr lang="fr-FR" sz="2400" err="1">
              <a:solidFill>
                <a:srgbClr val="C0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Font typeface="Arial" charset="0"/>
              <a:buNone/>
            </a:pPr>
            <a:endParaRPr lang="fr-FR" sz="24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2400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9FB32AE2-F54D-42EA-A966-8E8AD2DA1FE3}"/>
              </a:ext>
            </a:extLst>
          </p:cNvPr>
          <p:cNvSpPr txBox="1"/>
          <p:nvPr/>
        </p:nvSpPr>
        <p:spPr>
          <a:xfrm>
            <a:off x="118950" y="6449072"/>
            <a:ext cx="51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59985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3">
            <a:extLst>
              <a:ext uri="{FF2B5EF4-FFF2-40B4-BE49-F238E27FC236}">
                <a16:creationId xmlns:a16="http://schemas.microsoft.com/office/drawing/2014/main" id="{193A0510-3286-4DFD-AD9A-066646EE0B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6768" y="1173946"/>
            <a:ext cx="8097251" cy="51317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5C01C65-B683-4909-82E6-33301D778E9A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8" name="Espace réservé du contenu 1">
            <a:extLst>
              <a:ext uri="{FF2B5EF4-FFF2-40B4-BE49-F238E27FC236}">
                <a16:creationId xmlns:a16="http://schemas.microsoft.com/office/drawing/2014/main" id="{838B341E-FD10-4A71-AC06-A94C3FBB758D}"/>
              </a:ext>
            </a:extLst>
          </p:cNvPr>
          <p:cNvSpPr txBox="1">
            <a:spLocks/>
          </p:cNvSpPr>
          <p:nvPr/>
        </p:nvSpPr>
        <p:spPr>
          <a:xfrm>
            <a:off x="3128894" y="40383"/>
            <a:ext cx="5121604" cy="64121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>
                <a:solidFill>
                  <a:srgbClr val="C00000"/>
                </a:solidFill>
                <a:latin typeface="Arial"/>
                <a:cs typeface="Arial"/>
              </a:rPr>
              <a:t>Nacelle : Dimensionnement paroi</a:t>
            </a:r>
            <a:endParaRPr lang="fr-FR" sz="2400" err="1">
              <a:solidFill>
                <a:srgbClr val="C0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Font typeface="Arial" charset="0"/>
              <a:buNone/>
            </a:pPr>
            <a:endParaRPr lang="fr-FR" sz="24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240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3FE4D3C-5249-4BAF-8E8D-7332692A2CF5}"/>
              </a:ext>
            </a:extLst>
          </p:cNvPr>
          <p:cNvSpPr txBox="1"/>
          <p:nvPr/>
        </p:nvSpPr>
        <p:spPr>
          <a:xfrm>
            <a:off x="6529137" y="5195637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72000 kN</a:t>
            </a:r>
            <a:endParaRPr lang="fr-FR">
              <a:cs typeface="Calibri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2F34A0A-4620-4F88-ABFD-A933A8B9C263}"/>
              </a:ext>
            </a:extLst>
          </p:cNvPr>
          <p:cNvSpPr txBox="1"/>
          <p:nvPr/>
        </p:nvSpPr>
        <p:spPr>
          <a:xfrm>
            <a:off x="118950" y="6449072"/>
            <a:ext cx="496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16067665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llipse 24">
            <a:extLst>
              <a:ext uri="{FF2B5EF4-FFF2-40B4-BE49-F238E27FC236}">
                <a16:creationId xmlns:a16="http://schemas.microsoft.com/office/drawing/2014/main" id="{CBA3A3BB-03CC-45D2-9D72-EDAC33318807}"/>
              </a:ext>
            </a:extLst>
          </p:cNvPr>
          <p:cNvSpPr/>
          <p:nvPr/>
        </p:nvSpPr>
        <p:spPr>
          <a:xfrm rot="600000">
            <a:off x="4537877" y="2760549"/>
            <a:ext cx="224267" cy="190135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1DBB2F8A-0644-47C7-8C63-C3E8BAB2A964}"/>
              </a:ext>
            </a:extLst>
          </p:cNvPr>
          <p:cNvSpPr/>
          <p:nvPr/>
        </p:nvSpPr>
        <p:spPr>
          <a:xfrm rot="11460000">
            <a:off x="4984284" y="319008"/>
            <a:ext cx="224267" cy="1901354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336340B-72C6-45D5-B96A-40C9B40FAE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23370" y="54299"/>
            <a:ext cx="1768331" cy="423109"/>
          </a:xfrm>
        </p:spPr>
        <p:txBody>
          <a:bodyPr lIns="91440" tIns="45720" rIns="91440" bIns="45720" anchor="t"/>
          <a:lstStyle/>
          <a:p>
            <a:r>
              <a:rPr lang="fr-FR">
                <a:latin typeface="Arial"/>
                <a:cs typeface="Arial"/>
              </a:rPr>
              <a:t>INTRODUCTION</a:t>
            </a:r>
            <a:endParaRPr lang="fr-FR"/>
          </a:p>
        </p:txBody>
      </p:sp>
      <p:sp>
        <p:nvSpPr>
          <p:cNvPr id="8" name="Trapèze 7">
            <a:extLst>
              <a:ext uri="{FF2B5EF4-FFF2-40B4-BE49-F238E27FC236}">
                <a16:creationId xmlns:a16="http://schemas.microsoft.com/office/drawing/2014/main" id="{02160A11-D901-4E93-BD75-A3B483D270FF}"/>
              </a:ext>
            </a:extLst>
          </p:cNvPr>
          <p:cNvSpPr/>
          <p:nvPr/>
        </p:nvSpPr>
        <p:spPr>
          <a:xfrm>
            <a:off x="5789453" y="2776158"/>
            <a:ext cx="832988" cy="3642977"/>
          </a:xfrm>
          <a:prstGeom prst="trapezoid">
            <a:avLst/>
          </a:prstGeom>
          <a:noFill/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247CB38C-F0A3-419C-A421-8FADD88AD978}"/>
              </a:ext>
            </a:extLst>
          </p:cNvPr>
          <p:cNvGrpSpPr/>
          <p:nvPr/>
        </p:nvGrpSpPr>
        <p:grpSpPr>
          <a:xfrm>
            <a:off x="5175615" y="6428995"/>
            <a:ext cx="2114509" cy="204743"/>
            <a:chOff x="4935914" y="6366851"/>
            <a:chExt cx="2114509" cy="204743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A2FA887-193E-42E2-B2E2-4CDC921C590F}"/>
                </a:ext>
              </a:extLst>
            </p:cNvPr>
            <p:cNvSpPr/>
            <p:nvPr/>
          </p:nvSpPr>
          <p:spPr>
            <a:xfrm>
              <a:off x="4935914" y="6451450"/>
              <a:ext cx="2114509" cy="120144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67817F8E-1660-4A99-B024-DB9E37EAB1C6}"/>
                </a:ext>
              </a:extLst>
            </p:cNvPr>
            <p:cNvSpPr/>
            <p:nvPr/>
          </p:nvSpPr>
          <p:spPr>
            <a:xfrm>
              <a:off x="5263413" y="6366851"/>
              <a:ext cx="1409673" cy="80097"/>
            </a:xfrm>
            <a:prstGeom prst="rect">
              <a:avLst/>
            </a:prstGeom>
            <a:noFill/>
            <a:ln w="12700"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5A6790FB-B30F-43A8-B451-B478BECE3CB6}"/>
              </a:ext>
            </a:extLst>
          </p:cNvPr>
          <p:cNvSpPr/>
          <p:nvPr/>
        </p:nvSpPr>
        <p:spPr>
          <a:xfrm flipV="1">
            <a:off x="5997032" y="2749020"/>
            <a:ext cx="426338" cy="57061"/>
          </a:xfrm>
          <a:prstGeom prst="rect">
            <a:avLst/>
          </a:prstGeom>
          <a:noFill/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4725785-13EF-40DA-958C-EDDCE0949304}"/>
              </a:ext>
            </a:extLst>
          </p:cNvPr>
          <p:cNvSpPr/>
          <p:nvPr/>
        </p:nvSpPr>
        <p:spPr>
          <a:xfrm rot="600000">
            <a:off x="4771020" y="2626592"/>
            <a:ext cx="114625" cy="1782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92481BF-E7FE-4E2A-8D0D-970C0037D5D3}"/>
              </a:ext>
            </a:extLst>
          </p:cNvPr>
          <p:cNvSpPr/>
          <p:nvPr/>
        </p:nvSpPr>
        <p:spPr>
          <a:xfrm rot="11460000">
            <a:off x="4854169" y="2162069"/>
            <a:ext cx="114625" cy="17825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A9D3729F-2FE3-453F-B928-1DF8F9BB6C92}"/>
              </a:ext>
            </a:extLst>
          </p:cNvPr>
          <p:cNvSpPr/>
          <p:nvPr/>
        </p:nvSpPr>
        <p:spPr>
          <a:xfrm>
            <a:off x="4652273" y="2226383"/>
            <a:ext cx="999791" cy="523296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383A7EBA-4646-4A64-A733-BBABEF382A4E}"/>
              </a:ext>
            </a:extLst>
          </p:cNvPr>
          <p:cNvCxnSpPr/>
          <p:nvPr/>
        </p:nvCxnSpPr>
        <p:spPr>
          <a:xfrm>
            <a:off x="5152476" y="2226618"/>
            <a:ext cx="1" cy="523294"/>
          </a:xfrm>
          <a:prstGeom prst="straightConnector1">
            <a:avLst/>
          </a:prstGeom>
          <a:ln w="127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 : avec coins rognés en haut 20">
            <a:extLst>
              <a:ext uri="{FF2B5EF4-FFF2-40B4-BE49-F238E27FC236}">
                <a16:creationId xmlns:a16="http://schemas.microsoft.com/office/drawing/2014/main" id="{FDF734CA-CF97-4357-8A1B-DD51694B6183}"/>
              </a:ext>
            </a:extLst>
          </p:cNvPr>
          <p:cNvSpPr/>
          <p:nvPr/>
        </p:nvSpPr>
        <p:spPr>
          <a:xfrm rot="5400000">
            <a:off x="5842403" y="1508658"/>
            <a:ext cx="523295" cy="1962328"/>
          </a:xfrm>
          <a:prstGeom prst="snip2Same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space réservé du texte 3">
            <a:extLst>
              <a:ext uri="{FF2B5EF4-FFF2-40B4-BE49-F238E27FC236}">
                <a16:creationId xmlns:a16="http://schemas.microsoft.com/office/drawing/2014/main" id="{D452336E-B740-46DD-A4BC-EB263D717811}"/>
              </a:ext>
            </a:extLst>
          </p:cNvPr>
          <p:cNvSpPr txBox="1">
            <a:spLocks/>
          </p:cNvSpPr>
          <p:nvPr/>
        </p:nvSpPr>
        <p:spPr>
          <a:xfrm>
            <a:off x="7404836" y="5577433"/>
            <a:ext cx="1306839" cy="42310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>
                <a:latin typeface="Arial"/>
                <a:cs typeface="Arial"/>
              </a:rPr>
              <a:t>Fondations</a:t>
            </a:r>
            <a:endParaRPr lang="fr-FR"/>
          </a:p>
        </p:txBody>
      </p:sp>
      <p:sp>
        <p:nvSpPr>
          <p:cNvPr id="45" name="Espace réservé du texte 3">
            <a:extLst>
              <a:ext uri="{FF2B5EF4-FFF2-40B4-BE49-F238E27FC236}">
                <a16:creationId xmlns:a16="http://schemas.microsoft.com/office/drawing/2014/main" id="{24348A7B-BF61-4950-B6D9-40301869BD78}"/>
              </a:ext>
            </a:extLst>
          </p:cNvPr>
          <p:cNvSpPr txBox="1">
            <a:spLocks/>
          </p:cNvSpPr>
          <p:nvPr/>
        </p:nvSpPr>
        <p:spPr>
          <a:xfrm>
            <a:off x="2313827" y="1793873"/>
            <a:ext cx="1306839" cy="42310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>
                <a:latin typeface="Arial"/>
                <a:cs typeface="Arial"/>
              </a:rPr>
              <a:t>Moyeu</a:t>
            </a:r>
            <a:endParaRPr lang="fr-FR"/>
          </a:p>
        </p:txBody>
      </p:sp>
      <p:sp>
        <p:nvSpPr>
          <p:cNvPr id="46" name="Espace réservé du texte 3">
            <a:extLst>
              <a:ext uri="{FF2B5EF4-FFF2-40B4-BE49-F238E27FC236}">
                <a16:creationId xmlns:a16="http://schemas.microsoft.com/office/drawing/2014/main" id="{1FE50C2A-5FBB-45FC-A9D7-DBBDAAAFF9E1}"/>
              </a:ext>
            </a:extLst>
          </p:cNvPr>
          <p:cNvSpPr txBox="1">
            <a:spLocks/>
          </p:cNvSpPr>
          <p:nvPr/>
        </p:nvSpPr>
        <p:spPr>
          <a:xfrm>
            <a:off x="2313827" y="1057445"/>
            <a:ext cx="1306839" cy="42310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>
                <a:latin typeface="Arial"/>
                <a:cs typeface="Arial"/>
              </a:rPr>
              <a:t>Pâles</a:t>
            </a:r>
            <a:endParaRPr lang="fr-FR"/>
          </a:p>
        </p:txBody>
      </p:sp>
      <p:sp>
        <p:nvSpPr>
          <p:cNvPr id="47" name="Espace réservé du texte 3">
            <a:extLst>
              <a:ext uri="{FF2B5EF4-FFF2-40B4-BE49-F238E27FC236}">
                <a16:creationId xmlns:a16="http://schemas.microsoft.com/office/drawing/2014/main" id="{D7277056-1C14-4D1F-BF5C-175D0C6C1BE9}"/>
              </a:ext>
            </a:extLst>
          </p:cNvPr>
          <p:cNvSpPr txBox="1">
            <a:spLocks/>
          </p:cNvSpPr>
          <p:nvPr/>
        </p:nvSpPr>
        <p:spPr>
          <a:xfrm>
            <a:off x="7389149" y="4115214"/>
            <a:ext cx="1306839" cy="42310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>
                <a:latin typeface="Arial"/>
                <a:cs typeface="Arial"/>
              </a:rPr>
              <a:t>Mât</a:t>
            </a:r>
            <a:endParaRPr lang="fr-FR"/>
          </a:p>
        </p:txBody>
      </p:sp>
      <p:sp>
        <p:nvSpPr>
          <p:cNvPr id="48" name="Espace réservé du texte 3">
            <a:extLst>
              <a:ext uri="{FF2B5EF4-FFF2-40B4-BE49-F238E27FC236}">
                <a16:creationId xmlns:a16="http://schemas.microsoft.com/office/drawing/2014/main" id="{A9064449-EFDC-4A76-A985-4203BADD84A0}"/>
              </a:ext>
            </a:extLst>
          </p:cNvPr>
          <p:cNvSpPr txBox="1">
            <a:spLocks/>
          </p:cNvSpPr>
          <p:nvPr/>
        </p:nvSpPr>
        <p:spPr>
          <a:xfrm>
            <a:off x="7406584" y="2913185"/>
            <a:ext cx="2884500" cy="412377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>
                <a:latin typeface="Arial"/>
                <a:cs typeface="Arial"/>
              </a:rPr>
              <a:t>Couronne d'orientation</a:t>
            </a:r>
            <a:endParaRPr lang="fr-FR"/>
          </a:p>
        </p:txBody>
      </p:sp>
      <p:sp>
        <p:nvSpPr>
          <p:cNvPr id="49" name="Espace réservé du texte 3">
            <a:extLst>
              <a:ext uri="{FF2B5EF4-FFF2-40B4-BE49-F238E27FC236}">
                <a16:creationId xmlns:a16="http://schemas.microsoft.com/office/drawing/2014/main" id="{14C306E6-1C88-4C45-96B4-ACFD6DB0E547}"/>
              </a:ext>
            </a:extLst>
          </p:cNvPr>
          <p:cNvSpPr txBox="1">
            <a:spLocks/>
          </p:cNvSpPr>
          <p:nvPr/>
        </p:nvSpPr>
        <p:spPr>
          <a:xfrm>
            <a:off x="6883626" y="1399780"/>
            <a:ext cx="1306839" cy="42310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>
                <a:latin typeface="Arial"/>
                <a:cs typeface="Arial"/>
              </a:rPr>
              <a:t>Nacelle</a:t>
            </a:r>
            <a:endParaRPr lang="fr-FR"/>
          </a:p>
        </p:txBody>
      </p:sp>
      <p:sp>
        <p:nvSpPr>
          <p:cNvPr id="50" name="Espace réservé du texte 3">
            <a:extLst>
              <a:ext uri="{FF2B5EF4-FFF2-40B4-BE49-F238E27FC236}">
                <a16:creationId xmlns:a16="http://schemas.microsoft.com/office/drawing/2014/main" id="{DB570DC8-A7FE-4F9E-93F5-60EB14FB5002}"/>
              </a:ext>
            </a:extLst>
          </p:cNvPr>
          <p:cNvSpPr txBox="1">
            <a:spLocks/>
          </p:cNvSpPr>
          <p:nvPr/>
        </p:nvSpPr>
        <p:spPr>
          <a:xfrm>
            <a:off x="2313695" y="2671279"/>
            <a:ext cx="1306839" cy="42310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>
                <a:latin typeface="Arial"/>
                <a:cs typeface="Arial"/>
              </a:rPr>
              <a:t>Pitch</a:t>
            </a:r>
            <a:endParaRPr lang="fr-FR"/>
          </a:p>
        </p:txBody>
      </p:sp>
      <p:sp>
        <p:nvSpPr>
          <p:cNvPr id="51" name="Espace réservé du texte 3">
            <a:extLst>
              <a:ext uri="{FF2B5EF4-FFF2-40B4-BE49-F238E27FC236}">
                <a16:creationId xmlns:a16="http://schemas.microsoft.com/office/drawing/2014/main" id="{C9E5A990-F83B-477A-99D2-0122C30C7FBA}"/>
              </a:ext>
            </a:extLst>
          </p:cNvPr>
          <p:cNvSpPr txBox="1">
            <a:spLocks/>
          </p:cNvSpPr>
          <p:nvPr/>
        </p:nvSpPr>
        <p:spPr>
          <a:xfrm>
            <a:off x="7652506" y="1949059"/>
            <a:ext cx="1746866" cy="24065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200">
                <a:latin typeface="Arial"/>
                <a:cs typeface="Arial"/>
              </a:rPr>
              <a:t>Multiplicateur</a:t>
            </a:r>
            <a:endParaRPr lang="fr-FR" sz="1200"/>
          </a:p>
        </p:txBody>
      </p:sp>
      <p:sp>
        <p:nvSpPr>
          <p:cNvPr id="52" name="Espace réservé du texte 3">
            <a:extLst>
              <a:ext uri="{FF2B5EF4-FFF2-40B4-BE49-F238E27FC236}">
                <a16:creationId xmlns:a16="http://schemas.microsoft.com/office/drawing/2014/main" id="{9B195287-895E-4557-98AE-A7D420804670}"/>
              </a:ext>
            </a:extLst>
          </p:cNvPr>
          <p:cNvSpPr txBox="1">
            <a:spLocks/>
          </p:cNvSpPr>
          <p:nvPr/>
        </p:nvSpPr>
        <p:spPr>
          <a:xfrm>
            <a:off x="7652506" y="1702214"/>
            <a:ext cx="1779064" cy="24066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200">
                <a:latin typeface="Arial"/>
                <a:cs typeface="Arial"/>
              </a:rPr>
              <a:t>Génératrice</a:t>
            </a:r>
            <a:endParaRPr lang="fr-FR" sz="1200"/>
          </a:p>
        </p:txBody>
      </p:sp>
      <p:sp>
        <p:nvSpPr>
          <p:cNvPr id="53" name="Espace réservé du texte 3">
            <a:extLst>
              <a:ext uri="{FF2B5EF4-FFF2-40B4-BE49-F238E27FC236}">
                <a16:creationId xmlns:a16="http://schemas.microsoft.com/office/drawing/2014/main" id="{FB0CC893-395C-4AEE-835D-BE957ACD692B}"/>
              </a:ext>
            </a:extLst>
          </p:cNvPr>
          <p:cNvSpPr txBox="1">
            <a:spLocks/>
          </p:cNvSpPr>
          <p:nvPr/>
        </p:nvSpPr>
        <p:spPr>
          <a:xfrm>
            <a:off x="7652506" y="2195903"/>
            <a:ext cx="1306839" cy="337250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200">
                <a:latin typeface="Arial"/>
                <a:cs typeface="Arial"/>
              </a:rPr>
              <a:t>Arbre</a:t>
            </a:r>
            <a:endParaRPr lang="fr-FR" sz="1200"/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03D11742-45C8-4195-8150-FDDE75587479}"/>
              </a:ext>
            </a:extLst>
          </p:cNvPr>
          <p:cNvCxnSpPr/>
          <p:nvPr/>
        </p:nvCxnSpPr>
        <p:spPr>
          <a:xfrm flipV="1">
            <a:off x="2391971" y="1372813"/>
            <a:ext cx="2138013" cy="19538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193FCBD8-DA0E-4F81-8FDF-49EB05CFFC49}"/>
              </a:ext>
            </a:extLst>
          </p:cNvPr>
          <p:cNvCxnSpPr>
            <a:cxnSpLocks/>
          </p:cNvCxnSpPr>
          <p:nvPr/>
        </p:nvCxnSpPr>
        <p:spPr>
          <a:xfrm>
            <a:off x="2391971" y="2077645"/>
            <a:ext cx="1708167" cy="19538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avec flèche 27">
            <a:extLst>
              <a:ext uri="{FF2B5EF4-FFF2-40B4-BE49-F238E27FC236}">
                <a16:creationId xmlns:a16="http://schemas.microsoft.com/office/drawing/2014/main" id="{3346BCFE-5750-487B-B6C1-F842B847FA5E}"/>
              </a:ext>
            </a:extLst>
          </p:cNvPr>
          <p:cNvCxnSpPr>
            <a:cxnSpLocks/>
          </p:cNvCxnSpPr>
          <p:nvPr/>
        </p:nvCxnSpPr>
        <p:spPr>
          <a:xfrm>
            <a:off x="2401740" y="3010062"/>
            <a:ext cx="1307629" cy="0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A25D5624-ACA9-4BDC-B580-3F0FF885F424}"/>
              </a:ext>
            </a:extLst>
          </p:cNvPr>
          <p:cNvCxnSpPr>
            <a:cxnSpLocks/>
          </p:cNvCxnSpPr>
          <p:nvPr/>
        </p:nvCxnSpPr>
        <p:spPr>
          <a:xfrm>
            <a:off x="7080840" y="1697730"/>
            <a:ext cx="1043860" cy="0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3BDF6586-55AE-4DE2-BE86-43DCBE6A4478}"/>
              </a:ext>
            </a:extLst>
          </p:cNvPr>
          <p:cNvCxnSpPr>
            <a:cxnSpLocks/>
          </p:cNvCxnSpPr>
          <p:nvPr/>
        </p:nvCxnSpPr>
        <p:spPr>
          <a:xfrm flipV="1">
            <a:off x="7326518" y="3244524"/>
            <a:ext cx="2421321" cy="724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eur droit avec flèche 30">
            <a:extLst>
              <a:ext uri="{FF2B5EF4-FFF2-40B4-BE49-F238E27FC236}">
                <a16:creationId xmlns:a16="http://schemas.microsoft.com/office/drawing/2014/main" id="{89B967C8-1AA9-4B53-8251-484AC0AA5538}"/>
              </a:ext>
            </a:extLst>
          </p:cNvPr>
          <p:cNvCxnSpPr>
            <a:cxnSpLocks/>
          </p:cNvCxnSpPr>
          <p:nvPr/>
        </p:nvCxnSpPr>
        <p:spPr>
          <a:xfrm>
            <a:off x="7397073" y="4420811"/>
            <a:ext cx="555398" cy="0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D07742EC-46BF-4C18-A011-DD648F48F1F8}"/>
              </a:ext>
            </a:extLst>
          </p:cNvPr>
          <p:cNvCxnSpPr>
            <a:cxnSpLocks/>
          </p:cNvCxnSpPr>
          <p:nvPr/>
        </p:nvCxnSpPr>
        <p:spPr>
          <a:xfrm>
            <a:off x="7361615" y="5889453"/>
            <a:ext cx="1307629" cy="0"/>
          </a:xfrm>
          <a:prstGeom prst="straightConnector1">
            <a:avLst/>
          </a:prstGeom>
          <a:ln w="28575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>
            <a:extLst>
              <a:ext uri="{FF2B5EF4-FFF2-40B4-BE49-F238E27FC236}">
                <a16:creationId xmlns:a16="http://schemas.microsoft.com/office/drawing/2014/main" id="{09D7C2E7-5EAE-41D1-819C-7FFB519E7E43}"/>
              </a:ext>
            </a:extLst>
          </p:cNvPr>
          <p:cNvCxnSpPr/>
          <p:nvPr/>
        </p:nvCxnSpPr>
        <p:spPr>
          <a:xfrm>
            <a:off x="4523019" y="1375618"/>
            <a:ext cx="308707" cy="328246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0953CB2A-432B-4B31-84BF-53D1B19D1079}"/>
              </a:ext>
            </a:extLst>
          </p:cNvPr>
          <p:cNvCxnSpPr>
            <a:cxnSpLocks/>
          </p:cNvCxnSpPr>
          <p:nvPr/>
        </p:nvCxnSpPr>
        <p:spPr>
          <a:xfrm>
            <a:off x="4093173" y="2088771"/>
            <a:ext cx="533399" cy="357553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5FB70542-B395-43A5-9362-5E6DDFA3375A}"/>
              </a:ext>
            </a:extLst>
          </p:cNvPr>
          <p:cNvCxnSpPr>
            <a:cxnSpLocks/>
          </p:cNvCxnSpPr>
          <p:nvPr/>
        </p:nvCxnSpPr>
        <p:spPr>
          <a:xfrm flipV="1">
            <a:off x="3702402" y="2758939"/>
            <a:ext cx="1002323" cy="248139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CAFA49F0-8E3B-4ED8-B90C-56A33B5C7BF2}"/>
              </a:ext>
            </a:extLst>
          </p:cNvPr>
          <p:cNvCxnSpPr>
            <a:cxnSpLocks/>
          </p:cNvCxnSpPr>
          <p:nvPr/>
        </p:nvCxnSpPr>
        <p:spPr>
          <a:xfrm flipH="1" flipV="1">
            <a:off x="6453417" y="2807785"/>
            <a:ext cx="892907" cy="443523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cteur droit avec flèche 39">
            <a:extLst>
              <a:ext uri="{FF2B5EF4-FFF2-40B4-BE49-F238E27FC236}">
                <a16:creationId xmlns:a16="http://schemas.microsoft.com/office/drawing/2014/main" id="{A250B1DB-5C02-42B2-9423-C04BE74FB3DE}"/>
              </a:ext>
            </a:extLst>
          </p:cNvPr>
          <p:cNvCxnSpPr>
            <a:cxnSpLocks/>
          </p:cNvCxnSpPr>
          <p:nvPr/>
        </p:nvCxnSpPr>
        <p:spPr>
          <a:xfrm flipH="1">
            <a:off x="6394801" y="1698000"/>
            <a:ext cx="707292" cy="484553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40">
            <a:extLst>
              <a:ext uri="{FF2B5EF4-FFF2-40B4-BE49-F238E27FC236}">
                <a16:creationId xmlns:a16="http://schemas.microsoft.com/office/drawing/2014/main" id="{F18BA0D5-B91A-4DA9-9BDE-329533E9F7D9}"/>
              </a:ext>
            </a:extLst>
          </p:cNvPr>
          <p:cNvCxnSpPr>
            <a:cxnSpLocks/>
          </p:cNvCxnSpPr>
          <p:nvPr/>
        </p:nvCxnSpPr>
        <p:spPr>
          <a:xfrm flipH="1">
            <a:off x="6569786" y="4412105"/>
            <a:ext cx="844061" cy="298938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avec flèche 42">
            <a:extLst>
              <a:ext uri="{FF2B5EF4-FFF2-40B4-BE49-F238E27FC236}">
                <a16:creationId xmlns:a16="http://schemas.microsoft.com/office/drawing/2014/main" id="{7C2DABA7-090C-47DB-852E-6A0F7866D6AD}"/>
              </a:ext>
            </a:extLst>
          </p:cNvPr>
          <p:cNvCxnSpPr>
            <a:cxnSpLocks/>
          </p:cNvCxnSpPr>
          <p:nvPr/>
        </p:nvCxnSpPr>
        <p:spPr>
          <a:xfrm flipH="1">
            <a:off x="6970324" y="5877489"/>
            <a:ext cx="404446" cy="513860"/>
          </a:xfrm>
          <a:prstGeom prst="straightConnector1">
            <a:avLst/>
          </a:prstGeom>
          <a:ln w="28575">
            <a:solidFill>
              <a:schemeClr val="bg2">
                <a:lumMod val="1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11CFDC56-9D66-4E5E-9D07-167307FC574C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2DE7737-7FF9-4635-A583-50102C085E3D}"/>
              </a:ext>
            </a:extLst>
          </p:cNvPr>
          <p:cNvSpPr txBox="1"/>
          <p:nvPr/>
        </p:nvSpPr>
        <p:spPr>
          <a:xfrm>
            <a:off x="118951" y="6449072"/>
            <a:ext cx="335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7712351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21428CD7-57B4-4665-8067-79E2D38D67CB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pic>
        <p:nvPicPr>
          <p:cNvPr id="11" name="Image 11">
            <a:extLst>
              <a:ext uri="{FF2B5EF4-FFF2-40B4-BE49-F238E27FC236}">
                <a16:creationId xmlns:a16="http://schemas.microsoft.com/office/drawing/2014/main" id="{9C6C135E-2A7C-4955-9BF4-B36BCB7FC3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126" t="-60" r="-364" b="308"/>
          <a:stretch/>
        </p:blipFill>
        <p:spPr>
          <a:xfrm>
            <a:off x="362951" y="1811780"/>
            <a:ext cx="4484785" cy="4028747"/>
          </a:xfrm>
          <a:prstGeom prst="rect">
            <a:avLst/>
          </a:prstGeom>
        </p:spPr>
      </p:pic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D82698F-8F40-406E-942C-C26AED5BAA47}"/>
              </a:ext>
            </a:extLst>
          </p:cNvPr>
          <p:cNvSpPr txBox="1">
            <a:spLocks/>
          </p:cNvSpPr>
          <p:nvPr/>
        </p:nvSpPr>
        <p:spPr>
          <a:xfrm>
            <a:off x="3128894" y="40383"/>
            <a:ext cx="5121604" cy="64121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>
                <a:solidFill>
                  <a:srgbClr val="C00000"/>
                </a:solidFill>
                <a:latin typeface="Arial"/>
                <a:cs typeface="Arial"/>
              </a:rPr>
              <a:t>Nacelle : Dimensionnement paroi</a:t>
            </a:r>
            <a:endParaRPr lang="fr-FR" sz="2400" err="1">
              <a:solidFill>
                <a:srgbClr val="C0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Font typeface="Arial" charset="0"/>
              <a:buNone/>
            </a:pPr>
            <a:endParaRPr lang="fr-FR" sz="24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2400"/>
          </a:p>
        </p:txBody>
      </p:sp>
      <p:pic>
        <p:nvPicPr>
          <p:cNvPr id="5" name="Image 9" descr="Une image contenant texte, équipement électronique&#10;&#10;Description générée automatiquement">
            <a:extLst>
              <a:ext uri="{FF2B5EF4-FFF2-40B4-BE49-F238E27FC236}">
                <a16:creationId xmlns:a16="http://schemas.microsoft.com/office/drawing/2014/main" id="{BA888286-D8DA-4764-BEB5-4D0EE42013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4320" y="1811174"/>
            <a:ext cx="7255042" cy="403775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67E87611-8516-48A2-9E08-B52024940265}"/>
              </a:ext>
            </a:extLst>
          </p:cNvPr>
          <p:cNvSpPr txBox="1"/>
          <p:nvPr/>
        </p:nvSpPr>
        <p:spPr>
          <a:xfrm>
            <a:off x="118950" y="6449072"/>
            <a:ext cx="4315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7834210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21428CD7-57B4-4665-8067-79E2D38D67CB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3" name="Espace réservé du contenu 1">
            <a:extLst>
              <a:ext uri="{FF2B5EF4-FFF2-40B4-BE49-F238E27FC236}">
                <a16:creationId xmlns:a16="http://schemas.microsoft.com/office/drawing/2014/main" id="{4057BE8B-F7C9-4BEF-8C47-02AC79ABBFAC}"/>
              </a:ext>
            </a:extLst>
          </p:cNvPr>
          <p:cNvSpPr txBox="1">
            <a:spLocks/>
          </p:cNvSpPr>
          <p:nvPr/>
        </p:nvSpPr>
        <p:spPr>
          <a:xfrm>
            <a:off x="3128894" y="40383"/>
            <a:ext cx="5121604" cy="64121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>
                <a:solidFill>
                  <a:srgbClr val="C00000"/>
                </a:solidFill>
                <a:latin typeface="Arial"/>
                <a:cs typeface="Arial"/>
              </a:rPr>
              <a:t>Nacelle : Dimensionnement paroi</a:t>
            </a:r>
            <a:endParaRPr lang="fr-FR" sz="2400" err="1">
              <a:solidFill>
                <a:srgbClr val="C0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Font typeface="Arial" charset="0"/>
              <a:buNone/>
            </a:pPr>
            <a:endParaRPr lang="fr-FR" sz="24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2400"/>
          </a:p>
        </p:txBody>
      </p:sp>
      <p:pic>
        <p:nvPicPr>
          <p:cNvPr id="5" name="Image 6">
            <a:extLst>
              <a:ext uri="{FF2B5EF4-FFF2-40B4-BE49-F238E27FC236}">
                <a16:creationId xmlns:a16="http://schemas.microsoft.com/office/drawing/2014/main" id="{650F1311-5E05-4389-9F71-E237DF40BF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021" y="1665973"/>
            <a:ext cx="6442910" cy="4027368"/>
          </a:xfrm>
          <a:prstGeom prst="rect">
            <a:avLst/>
          </a:prstGeom>
        </p:spPr>
      </p:pic>
      <p:pic>
        <p:nvPicPr>
          <p:cNvPr id="7" name="Image 11" descr="Une image contenant texte, intérieur&#10;&#10;Description générée automatiquement">
            <a:extLst>
              <a:ext uri="{FF2B5EF4-FFF2-40B4-BE49-F238E27FC236}">
                <a16:creationId xmlns:a16="http://schemas.microsoft.com/office/drawing/2014/main" id="{CC7027B4-17DB-4D7C-851E-4DC4A8EAC2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8901" y="1664745"/>
            <a:ext cx="5751093" cy="402982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8401795-761E-4D5A-9414-B6EC1DFEABF3}"/>
              </a:ext>
            </a:extLst>
          </p:cNvPr>
          <p:cNvSpPr txBox="1"/>
          <p:nvPr/>
        </p:nvSpPr>
        <p:spPr>
          <a:xfrm>
            <a:off x="118951" y="6449072"/>
            <a:ext cx="562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4498180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21428CD7-57B4-4665-8067-79E2D38D67CB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3" name="Espace réservé du contenu 1">
            <a:extLst>
              <a:ext uri="{FF2B5EF4-FFF2-40B4-BE49-F238E27FC236}">
                <a16:creationId xmlns:a16="http://schemas.microsoft.com/office/drawing/2014/main" id="{4057BE8B-F7C9-4BEF-8C47-02AC79ABBFAC}"/>
              </a:ext>
            </a:extLst>
          </p:cNvPr>
          <p:cNvSpPr txBox="1">
            <a:spLocks/>
          </p:cNvSpPr>
          <p:nvPr/>
        </p:nvSpPr>
        <p:spPr>
          <a:xfrm>
            <a:off x="3128894" y="40383"/>
            <a:ext cx="5121604" cy="64121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>
                <a:solidFill>
                  <a:srgbClr val="C00000"/>
                </a:solidFill>
                <a:latin typeface="Arial"/>
                <a:cs typeface="Arial"/>
              </a:rPr>
              <a:t>Nacelle : Autres éléments</a:t>
            </a:r>
            <a:endParaRPr lang="fr-FR" sz="2400" err="1">
              <a:solidFill>
                <a:srgbClr val="C0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Font typeface="Arial" charset="0"/>
              <a:buNone/>
            </a:pPr>
            <a:endParaRPr lang="fr-FR" sz="24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2400"/>
          </a:p>
        </p:txBody>
      </p:sp>
      <p:pic>
        <p:nvPicPr>
          <p:cNvPr id="5" name="Image 5" descr="Une image contenant texte, intérieur, poêle&#10;&#10;Description générée automatiquement">
            <a:extLst>
              <a:ext uri="{FF2B5EF4-FFF2-40B4-BE49-F238E27FC236}">
                <a16:creationId xmlns:a16="http://schemas.microsoft.com/office/drawing/2014/main" id="{053E6DD9-3783-46B1-BDB2-24711755D0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190" y="1814955"/>
            <a:ext cx="8989593" cy="361911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65557830-77A7-4CD8-B9DD-5BDCCCBE3C93}"/>
              </a:ext>
            </a:extLst>
          </p:cNvPr>
          <p:cNvSpPr txBox="1"/>
          <p:nvPr/>
        </p:nvSpPr>
        <p:spPr>
          <a:xfrm>
            <a:off x="118951" y="6449072"/>
            <a:ext cx="5481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23</a:t>
            </a:r>
          </a:p>
        </p:txBody>
      </p:sp>
    </p:spTree>
    <p:extLst>
      <p:ext uri="{BB962C8B-B14F-4D97-AF65-F5344CB8AC3E}">
        <p14:creationId xmlns:p14="http://schemas.microsoft.com/office/powerpoint/2010/main" val="1828587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21428CD7-57B4-4665-8067-79E2D38D67CB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3" name="Espace réservé du contenu 1">
            <a:extLst>
              <a:ext uri="{FF2B5EF4-FFF2-40B4-BE49-F238E27FC236}">
                <a16:creationId xmlns:a16="http://schemas.microsoft.com/office/drawing/2014/main" id="{4057BE8B-F7C9-4BEF-8C47-02AC79ABBFAC}"/>
              </a:ext>
            </a:extLst>
          </p:cNvPr>
          <p:cNvSpPr txBox="1">
            <a:spLocks/>
          </p:cNvSpPr>
          <p:nvPr/>
        </p:nvSpPr>
        <p:spPr>
          <a:xfrm>
            <a:off x="3128894" y="40383"/>
            <a:ext cx="5121604" cy="64121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>
                <a:solidFill>
                  <a:srgbClr val="C00000"/>
                </a:solidFill>
                <a:latin typeface="Arial"/>
                <a:cs typeface="Arial"/>
              </a:rPr>
              <a:t>Nacelle : Autres éléments</a:t>
            </a:r>
            <a:endParaRPr lang="fr-FR" sz="2400" err="1">
              <a:solidFill>
                <a:srgbClr val="C0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Font typeface="Arial" charset="0"/>
              <a:buNone/>
            </a:pPr>
            <a:endParaRPr lang="fr-FR" sz="24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2400"/>
          </a:p>
        </p:txBody>
      </p:sp>
      <p:pic>
        <p:nvPicPr>
          <p:cNvPr id="5" name="Image 5">
            <a:extLst>
              <a:ext uri="{FF2B5EF4-FFF2-40B4-BE49-F238E27FC236}">
                <a16:creationId xmlns:a16="http://schemas.microsoft.com/office/drawing/2014/main" id="{F1BE9D2D-9969-4C10-840E-CE7A8A3B40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5690" y="999730"/>
            <a:ext cx="8809121" cy="568069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2648DC1-5BCD-4B44-B76F-643A76B7987C}"/>
              </a:ext>
            </a:extLst>
          </p:cNvPr>
          <p:cNvSpPr txBox="1"/>
          <p:nvPr/>
        </p:nvSpPr>
        <p:spPr>
          <a:xfrm>
            <a:off x="118951" y="6449072"/>
            <a:ext cx="534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22</a:t>
            </a:r>
          </a:p>
        </p:txBody>
      </p:sp>
    </p:spTree>
    <p:extLst>
      <p:ext uri="{BB962C8B-B14F-4D97-AF65-F5344CB8AC3E}">
        <p14:creationId xmlns:p14="http://schemas.microsoft.com/office/powerpoint/2010/main" val="25587407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21428CD7-57B4-4665-8067-79E2D38D67CB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3" name="Espace réservé du contenu 1">
            <a:extLst>
              <a:ext uri="{FF2B5EF4-FFF2-40B4-BE49-F238E27FC236}">
                <a16:creationId xmlns:a16="http://schemas.microsoft.com/office/drawing/2014/main" id="{4057BE8B-F7C9-4BEF-8C47-02AC79ABBFAC}"/>
              </a:ext>
            </a:extLst>
          </p:cNvPr>
          <p:cNvSpPr txBox="1">
            <a:spLocks/>
          </p:cNvSpPr>
          <p:nvPr/>
        </p:nvSpPr>
        <p:spPr>
          <a:xfrm>
            <a:off x="3941026" y="90515"/>
            <a:ext cx="5121604" cy="64121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>
                <a:solidFill>
                  <a:srgbClr val="C00000"/>
                </a:solidFill>
                <a:latin typeface="Arial"/>
                <a:cs typeface="Arial"/>
              </a:rPr>
              <a:t>Nacelle : Ouverture</a:t>
            </a:r>
            <a:endParaRPr lang="fr-FR" sz="2400">
              <a:solidFill>
                <a:srgbClr val="C0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Font typeface="Arial" charset="0"/>
              <a:buNone/>
            </a:pPr>
            <a:endParaRPr lang="fr-FR" sz="24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2400"/>
          </a:p>
        </p:txBody>
      </p:sp>
      <p:pic>
        <p:nvPicPr>
          <p:cNvPr id="8" name="Image 5">
            <a:extLst>
              <a:ext uri="{FF2B5EF4-FFF2-40B4-BE49-F238E27FC236}">
                <a16:creationId xmlns:a16="http://schemas.microsoft.com/office/drawing/2014/main" id="{DE17E3E6-8A25-4136-9898-57F9C379F8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6610" y="1392393"/>
            <a:ext cx="8668752" cy="4434162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58A4AF3E-6604-4F60-96A0-B87B82F9E4F8}"/>
              </a:ext>
            </a:extLst>
          </p:cNvPr>
          <p:cNvSpPr txBox="1"/>
          <p:nvPr/>
        </p:nvSpPr>
        <p:spPr>
          <a:xfrm>
            <a:off x="118950" y="6449072"/>
            <a:ext cx="566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24</a:t>
            </a:r>
          </a:p>
        </p:txBody>
      </p:sp>
    </p:spTree>
    <p:extLst>
      <p:ext uri="{BB962C8B-B14F-4D97-AF65-F5344CB8AC3E}">
        <p14:creationId xmlns:p14="http://schemas.microsoft.com/office/powerpoint/2010/main" val="34514076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21428CD7-57B4-4665-8067-79E2D38D67CB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3" name="Espace réservé du contenu 1">
            <a:extLst>
              <a:ext uri="{FF2B5EF4-FFF2-40B4-BE49-F238E27FC236}">
                <a16:creationId xmlns:a16="http://schemas.microsoft.com/office/drawing/2014/main" id="{4057BE8B-F7C9-4BEF-8C47-02AC79ABBFAC}"/>
              </a:ext>
            </a:extLst>
          </p:cNvPr>
          <p:cNvSpPr txBox="1">
            <a:spLocks/>
          </p:cNvSpPr>
          <p:nvPr/>
        </p:nvSpPr>
        <p:spPr>
          <a:xfrm>
            <a:off x="3941026" y="90515"/>
            <a:ext cx="5121604" cy="64121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>
                <a:solidFill>
                  <a:srgbClr val="C00000"/>
                </a:solidFill>
                <a:latin typeface="Arial"/>
                <a:cs typeface="Arial"/>
              </a:rPr>
              <a:t>Nacelle : Ouverture</a:t>
            </a:r>
            <a:endParaRPr lang="fr-FR" sz="2400">
              <a:solidFill>
                <a:srgbClr val="C0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Font typeface="Arial" charset="0"/>
              <a:buNone/>
            </a:pPr>
            <a:endParaRPr lang="fr-FR" sz="24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2400"/>
          </a:p>
        </p:txBody>
      </p:sp>
      <p:pic>
        <p:nvPicPr>
          <p:cNvPr id="2" name="Image 4">
            <a:extLst>
              <a:ext uri="{FF2B5EF4-FFF2-40B4-BE49-F238E27FC236}">
                <a16:creationId xmlns:a16="http://schemas.microsoft.com/office/drawing/2014/main" id="{FDEC7525-C12B-4066-BF13-378C5E52AA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663" y="1073328"/>
            <a:ext cx="11305673" cy="4801582"/>
          </a:xfrm>
          <a:prstGeom prst="rect">
            <a:avLst/>
          </a:prstGeom>
        </p:spPr>
      </p:pic>
      <p:sp>
        <p:nvSpPr>
          <p:cNvPr id="5" name="Ellipse 4">
            <a:extLst>
              <a:ext uri="{FF2B5EF4-FFF2-40B4-BE49-F238E27FC236}">
                <a16:creationId xmlns:a16="http://schemas.microsoft.com/office/drawing/2014/main" id="{7BDF0767-33D5-4B34-9717-43A3B4D8A420}"/>
              </a:ext>
            </a:extLst>
          </p:cNvPr>
          <p:cNvSpPr/>
          <p:nvPr/>
        </p:nvSpPr>
        <p:spPr>
          <a:xfrm>
            <a:off x="6460957" y="2841460"/>
            <a:ext cx="772026" cy="2386262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E2C80BFC-7215-40E1-8569-B236CA880D87}"/>
              </a:ext>
            </a:extLst>
          </p:cNvPr>
          <p:cNvSpPr/>
          <p:nvPr/>
        </p:nvSpPr>
        <p:spPr>
          <a:xfrm>
            <a:off x="7744325" y="3312696"/>
            <a:ext cx="772026" cy="2386262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EB1E46CC-2F26-42CE-874E-11D0A468ADC8}"/>
              </a:ext>
            </a:extLst>
          </p:cNvPr>
          <p:cNvSpPr/>
          <p:nvPr/>
        </p:nvSpPr>
        <p:spPr>
          <a:xfrm>
            <a:off x="5287877" y="2590801"/>
            <a:ext cx="772026" cy="2386262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FE6525D-454F-452D-873F-1C3774858105}"/>
              </a:ext>
            </a:extLst>
          </p:cNvPr>
          <p:cNvSpPr txBox="1"/>
          <p:nvPr/>
        </p:nvSpPr>
        <p:spPr>
          <a:xfrm>
            <a:off x="118951" y="6449072"/>
            <a:ext cx="543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25</a:t>
            </a:r>
          </a:p>
        </p:txBody>
      </p:sp>
    </p:spTree>
    <p:extLst>
      <p:ext uri="{BB962C8B-B14F-4D97-AF65-F5344CB8AC3E}">
        <p14:creationId xmlns:p14="http://schemas.microsoft.com/office/powerpoint/2010/main" val="6163122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298104B-B862-42B8-83D5-0A71FBAC3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BAAC1EA-0E78-40CA-AA5F-449C8AC47F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/>
          <a:lstStyle/>
          <a:p>
            <a:r>
              <a:rPr lang="fr-FR">
                <a:latin typeface="Arial"/>
                <a:cs typeface="Arial"/>
              </a:rPr>
              <a:t>Structure Nacelle</a:t>
            </a:r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6EC28DD-7706-41F1-81DB-EE468927F820}"/>
              </a:ext>
            </a:extLst>
          </p:cNvPr>
          <p:cNvSpPr txBox="1"/>
          <p:nvPr/>
        </p:nvSpPr>
        <p:spPr>
          <a:xfrm>
            <a:off x="9179859" y="466165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/>
              <a:t>Inclinaison 3°</a:t>
            </a:r>
          </a:p>
          <a:p>
            <a:pPr marL="285750" indent="-285750">
              <a:buFont typeface="Arial"/>
              <a:buChar char="•"/>
            </a:pPr>
            <a:endParaRPr lang="fr-FR">
              <a:cs typeface="Calibri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75A6FF6-7C1C-4799-A55B-F8A1B12BD02F}"/>
              </a:ext>
            </a:extLst>
          </p:cNvPr>
          <p:cNvSpPr txBox="1"/>
          <p:nvPr/>
        </p:nvSpPr>
        <p:spPr>
          <a:xfrm>
            <a:off x="4004422" y="544046"/>
            <a:ext cx="177501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>
                <a:cs typeface="Calibri"/>
              </a:rPr>
              <a:t>Mécanosoudage</a:t>
            </a:r>
          </a:p>
        </p:txBody>
      </p:sp>
      <p:pic>
        <p:nvPicPr>
          <p:cNvPr id="13" name="Image 5">
            <a:extLst>
              <a:ext uri="{FF2B5EF4-FFF2-40B4-BE49-F238E27FC236}">
                <a16:creationId xmlns:a16="http://schemas.microsoft.com/office/drawing/2014/main" id="{EE30541D-939F-4DFF-89DF-8E17A19CC4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678" y="3314749"/>
            <a:ext cx="4395925" cy="2258304"/>
          </a:xfrm>
          <a:prstGeom prst="rect">
            <a:avLst/>
          </a:prstGeom>
        </p:spPr>
      </p:pic>
      <p:sp>
        <p:nvSpPr>
          <p:cNvPr id="14" name="Ellipse 13">
            <a:extLst>
              <a:ext uri="{FF2B5EF4-FFF2-40B4-BE49-F238E27FC236}">
                <a16:creationId xmlns:a16="http://schemas.microsoft.com/office/drawing/2014/main" id="{1D607A13-7A40-4E78-A1AF-927D5BE949DE}"/>
              </a:ext>
            </a:extLst>
          </p:cNvPr>
          <p:cNvSpPr/>
          <p:nvPr/>
        </p:nvSpPr>
        <p:spPr>
          <a:xfrm>
            <a:off x="787773" y="3562349"/>
            <a:ext cx="1640541" cy="173018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6" name="Image 16">
            <a:extLst>
              <a:ext uri="{FF2B5EF4-FFF2-40B4-BE49-F238E27FC236}">
                <a16:creationId xmlns:a16="http://schemas.microsoft.com/office/drawing/2014/main" id="{8382F375-48A8-40AD-9D18-43386978C3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1246" y="3476157"/>
            <a:ext cx="2743200" cy="2128933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16935D8B-4B75-435F-A4A6-20EAD2E6CC4E}"/>
              </a:ext>
            </a:extLst>
          </p:cNvPr>
          <p:cNvSpPr txBox="1"/>
          <p:nvPr/>
        </p:nvSpPr>
        <p:spPr>
          <a:xfrm>
            <a:off x="618566" y="5674659"/>
            <a:ext cx="27432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Liaison poutre horizontale et poutre latéral</a:t>
            </a:r>
            <a:endParaRPr lang="fr-FR">
              <a:cs typeface="Calibri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F24A7BF1-43B5-48ED-BB00-16C0FDBA3661}"/>
              </a:ext>
            </a:extLst>
          </p:cNvPr>
          <p:cNvSpPr txBox="1"/>
          <p:nvPr/>
        </p:nvSpPr>
        <p:spPr>
          <a:xfrm>
            <a:off x="5199530" y="5764306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Profil poutre latéral</a:t>
            </a:r>
            <a:endParaRPr lang="fr-FR">
              <a:cs typeface="Calibri"/>
            </a:endParaRPr>
          </a:p>
        </p:txBody>
      </p:sp>
      <p:pic>
        <p:nvPicPr>
          <p:cNvPr id="19" name="Image 19" descr="Une image contenant texte&#10;&#10;Description générée automatiquement">
            <a:extLst>
              <a:ext uri="{FF2B5EF4-FFF2-40B4-BE49-F238E27FC236}">
                <a16:creationId xmlns:a16="http://schemas.microsoft.com/office/drawing/2014/main" id="{C83A0FA4-7D2E-434D-8666-A1C3E2265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5474" y="1174458"/>
            <a:ext cx="2743200" cy="1840992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37E3D9E1-F58E-42FE-9860-3A09E1844995}"/>
              </a:ext>
            </a:extLst>
          </p:cNvPr>
          <p:cNvSpPr txBox="1"/>
          <p:nvPr/>
        </p:nvSpPr>
        <p:spPr>
          <a:xfrm>
            <a:off x="6015318" y="3021106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>
                <a:cs typeface="Calibri"/>
              </a:rPr>
              <a:t>Profil poutre horizontale</a:t>
            </a:r>
          </a:p>
        </p:txBody>
      </p:sp>
      <p:pic>
        <p:nvPicPr>
          <p:cNvPr id="15" name="Image 19">
            <a:extLst>
              <a:ext uri="{FF2B5EF4-FFF2-40B4-BE49-F238E27FC236}">
                <a16:creationId xmlns:a16="http://schemas.microsoft.com/office/drawing/2014/main" id="{7B14DCD3-DF8F-4E31-8B22-3F67C598E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565535" y="688091"/>
            <a:ext cx="2745129" cy="2518281"/>
          </a:xfrm>
        </p:spPr>
      </p:pic>
      <p:sp>
        <p:nvSpPr>
          <p:cNvPr id="8" name="Ellipse 7">
            <a:extLst>
              <a:ext uri="{FF2B5EF4-FFF2-40B4-BE49-F238E27FC236}">
                <a16:creationId xmlns:a16="http://schemas.microsoft.com/office/drawing/2014/main" id="{3BF86703-7455-40FC-AA3E-98C81C8C9466}"/>
              </a:ext>
            </a:extLst>
          </p:cNvPr>
          <p:cNvSpPr/>
          <p:nvPr/>
        </p:nvSpPr>
        <p:spPr>
          <a:xfrm rot="3720000">
            <a:off x="1612526" y="1455644"/>
            <a:ext cx="914400" cy="121023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0DE79CE4-2785-404F-9D1F-65472FF27193}"/>
              </a:ext>
            </a:extLst>
          </p:cNvPr>
          <p:cNvCxnSpPr/>
          <p:nvPr/>
        </p:nvCxnSpPr>
        <p:spPr>
          <a:xfrm flipH="1">
            <a:off x="2812678" y="952499"/>
            <a:ext cx="1846728" cy="833719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C0F4AFC9-C78F-4C3C-B44A-B469F36F05D2}"/>
              </a:ext>
            </a:extLst>
          </p:cNvPr>
          <p:cNvSpPr txBox="1"/>
          <p:nvPr/>
        </p:nvSpPr>
        <p:spPr>
          <a:xfrm>
            <a:off x="118950" y="6449072"/>
            <a:ext cx="499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26</a:t>
            </a:r>
          </a:p>
        </p:txBody>
      </p:sp>
    </p:spTree>
    <p:extLst>
      <p:ext uri="{BB962C8B-B14F-4D97-AF65-F5344CB8AC3E}">
        <p14:creationId xmlns:p14="http://schemas.microsoft.com/office/powerpoint/2010/main" val="396310866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BAC3585-33C7-4D74-9F61-14CE1CFF3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195B435-F463-4C96-BEB3-6F4C62EA5D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/>
          <a:lstStyle/>
          <a:p>
            <a:r>
              <a:rPr lang="fr-FR">
                <a:latin typeface="Arial"/>
                <a:cs typeface="Arial"/>
              </a:rPr>
              <a:t>Structure Nacelle</a:t>
            </a:r>
            <a:endParaRPr lang="fr-FR"/>
          </a:p>
        </p:txBody>
      </p:sp>
      <p:pic>
        <p:nvPicPr>
          <p:cNvPr id="6" name="Image 6">
            <a:extLst>
              <a:ext uri="{FF2B5EF4-FFF2-40B4-BE49-F238E27FC236}">
                <a16:creationId xmlns:a16="http://schemas.microsoft.com/office/drawing/2014/main" id="{1CDD39F5-2545-43FA-8869-89792648E2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529" y="1809041"/>
            <a:ext cx="7682753" cy="2872363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E52F022B-A26F-4E0E-968D-570875941011}"/>
              </a:ext>
            </a:extLst>
          </p:cNvPr>
          <p:cNvSpPr txBox="1"/>
          <p:nvPr/>
        </p:nvSpPr>
        <p:spPr>
          <a:xfrm>
            <a:off x="8812306" y="1810871"/>
            <a:ext cx="3039035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>
                <a:cs typeface="Calibri"/>
              </a:rPr>
              <a:t>Déplacement inférieur à 0.1mm</a:t>
            </a:r>
          </a:p>
          <a:p>
            <a:pPr marL="285750" indent="-285750">
              <a:buFont typeface="Arial"/>
              <a:buChar char="•"/>
            </a:pPr>
            <a:r>
              <a:rPr lang="fr-FR">
                <a:cs typeface="Calibri"/>
              </a:rPr>
              <a:t>Structure </a:t>
            </a:r>
            <a:r>
              <a:rPr lang="fr-FR">
                <a:ea typeface="+mn-lt"/>
                <a:cs typeface="+mn-lt"/>
              </a:rPr>
              <a:t>surdimensionnée</a:t>
            </a:r>
            <a:r>
              <a:rPr lang="fr-FR">
                <a:cs typeface="Calibri"/>
              </a:rPr>
              <a:t> mais nous allons garder la même forme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5FFB480-6F60-49F5-8DA2-52F27014172B}"/>
              </a:ext>
            </a:extLst>
          </p:cNvPr>
          <p:cNvSpPr txBox="1"/>
          <p:nvPr/>
        </p:nvSpPr>
        <p:spPr>
          <a:xfrm>
            <a:off x="118951" y="6449072"/>
            <a:ext cx="468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34923665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oneTexte 2">
            <a:extLst>
              <a:ext uri="{FF2B5EF4-FFF2-40B4-BE49-F238E27FC236}">
                <a16:creationId xmlns:a16="http://schemas.microsoft.com/office/drawing/2014/main" id="{AC2420AE-3F8C-4F72-918E-DA424FB81018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88E5C2-7B76-4C6D-B6A5-CE5C0CE5E1FE}"/>
              </a:ext>
            </a:extLst>
          </p:cNvPr>
          <p:cNvSpPr/>
          <p:nvPr/>
        </p:nvSpPr>
        <p:spPr>
          <a:xfrm>
            <a:off x="643812" y="3244334"/>
            <a:ext cx="55733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F9305A-2E04-4E2E-ACA9-783C9E4AAD2E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5729979-2F7C-4D88-8920-0E455451B926}"/>
              </a:ext>
            </a:extLst>
          </p:cNvPr>
          <p:cNvSpPr/>
          <p:nvPr/>
        </p:nvSpPr>
        <p:spPr>
          <a:xfrm>
            <a:off x="2415812" y="1961376"/>
            <a:ext cx="6854825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r>
              <a:rPr lang="fr-FR" sz="2400">
                <a:solidFill>
                  <a:srgbClr val="000000"/>
                </a:solidFill>
                <a:latin typeface="+mj-lt"/>
              </a:rPr>
              <a:t>Revue de projet N°2 16 Avril 2021</a:t>
            </a:r>
          </a:p>
          <a:p>
            <a:endParaRPr lang="fr-FR" sz="4000">
              <a:solidFill>
                <a:srgbClr val="000000"/>
              </a:solidFill>
              <a:latin typeface="+mj-lt"/>
            </a:endParaRPr>
          </a:p>
          <a:p>
            <a:r>
              <a:rPr lang="fr-FR" sz="4800">
                <a:solidFill>
                  <a:srgbClr val="000000"/>
                </a:solidFill>
                <a:latin typeface="+mj-lt"/>
              </a:rPr>
              <a:t>Merci pour votre attention</a:t>
            </a:r>
            <a:endParaRPr lang="fr-FR" sz="48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477872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FE3D536F-533D-4551-8AFE-ECCB4FAB63B0}"/>
              </a:ext>
            </a:extLst>
          </p:cNvPr>
          <p:cNvSpPr>
            <a:spLocks noGrp="1"/>
          </p:cNvSpPr>
          <p:nvPr>
            <p:ph idx="1"/>
          </p:nvPr>
        </p:nvSpPr>
        <p:spPr>
          <a:xfrm rot="-1560000">
            <a:off x="1457365" y="1918894"/>
            <a:ext cx="7698368" cy="631056"/>
          </a:xfrm>
        </p:spPr>
        <p:txBody>
          <a:bodyPr lIns="91440" tIns="45720" rIns="91440" bIns="45720" anchor="t"/>
          <a:lstStyle/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9600">
                <a:solidFill>
                  <a:srgbClr val="C00000"/>
                </a:solidFill>
                <a:latin typeface="Arial"/>
                <a:cs typeface="Arial"/>
              </a:rPr>
              <a:t>Annexes</a:t>
            </a:r>
            <a:endParaRPr lang="fr-FR"/>
          </a:p>
          <a:p>
            <a:pPr marL="0" indent="0">
              <a:buNone/>
            </a:pPr>
            <a:endParaRPr lang="fr-FR" sz="480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014E44A-6061-4129-A5F9-F3EB5D1D4046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</p:spTree>
    <p:extLst>
      <p:ext uri="{BB962C8B-B14F-4D97-AF65-F5344CB8AC3E}">
        <p14:creationId xmlns:p14="http://schemas.microsoft.com/office/powerpoint/2010/main" val="10880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292566" y="50677"/>
            <a:ext cx="2103685" cy="631056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Les fondations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8A43325-6B7F-4971-83D7-2E41B3F28543}"/>
              </a:ext>
            </a:extLst>
          </p:cNvPr>
          <p:cNvGrpSpPr/>
          <p:nvPr/>
        </p:nvGrpSpPr>
        <p:grpSpPr>
          <a:xfrm>
            <a:off x="7415449" y="237071"/>
            <a:ext cx="2865568" cy="6221216"/>
            <a:chOff x="7415449" y="237071"/>
            <a:chExt cx="2865568" cy="6221216"/>
          </a:xfrm>
        </p:grpSpPr>
        <p:grpSp>
          <p:nvGrpSpPr>
            <p:cNvPr id="41" name="Groupe 40">
              <a:extLst>
                <a:ext uri="{FF2B5EF4-FFF2-40B4-BE49-F238E27FC236}">
                  <a16:creationId xmlns:a16="http://schemas.microsoft.com/office/drawing/2014/main" id="{3780C460-87B4-4DDB-BBEA-543948018340}"/>
                </a:ext>
              </a:extLst>
            </p:cNvPr>
            <p:cNvGrpSpPr/>
            <p:nvPr/>
          </p:nvGrpSpPr>
          <p:grpSpPr>
            <a:xfrm>
              <a:off x="7555404" y="2184976"/>
              <a:ext cx="1257019" cy="607092"/>
              <a:chOff x="7628806" y="2288966"/>
              <a:chExt cx="1374667" cy="663039"/>
            </a:xfrm>
          </p:grpSpPr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51646C37-52A7-4771-83FB-77935F2D80CB}"/>
                  </a:ext>
                </a:extLst>
              </p:cNvPr>
              <p:cNvSpPr/>
              <p:nvPr/>
            </p:nvSpPr>
            <p:spPr>
              <a:xfrm>
                <a:off x="7628806" y="2332473"/>
                <a:ext cx="999791" cy="52329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F9806D9-3CB9-460C-8AFA-7610BDD04E6D}"/>
                  </a:ext>
                </a:extLst>
              </p:cNvPr>
              <p:cNvSpPr/>
              <p:nvPr/>
            </p:nvSpPr>
            <p:spPr>
              <a:xfrm>
                <a:off x="8093032" y="2288966"/>
                <a:ext cx="910441" cy="6630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40" name="Connecteur droit avec flèche 39">
                <a:extLst>
                  <a:ext uri="{FF2B5EF4-FFF2-40B4-BE49-F238E27FC236}">
                    <a16:creationId xmlns:a16="http://schemas.microsoft.com/office/drawing/2014/main" id="{6380577D-2210-42BF-99DF-3D70653A4DFD}"/>
                  </a:ext>
                </a:extLst>
              </p:cNvPr>
              <p:cNvCxnSpPr/>
              <p:nvPr/>
            </p:nvCxnSpPr>
            <p:spPr>
              <a:xfrm flipH="1">
                <a:off x="8087467" y="2332883"/>
                <a:ext cx="9896" cy="524494"/>
              </a:xfrm>
              <a:prstGeom prst="straightConnector1">
                <a:avLst/>
              </a:prstGeom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2EF0BE79-6165-4451-A8C9-81A8B970D153}"/>
                </a:ext>
              </a:extLst>
            </p:cNvPr>
            <p:cNvSpPr/>
            <p:nvPr/>
          </p:nvSpPr>
          <p:spPr>
            <a:xfrm rot="600000">
              <a:off x="7415449" y="2928031"/>
              <a:ext cx="205074" cy="17409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076D1EAC-E4BA-4A45-A3B1-F5FCAF81C8A0}"/>
                </a:ext>
              </a:extLst>
            </p:cNvPr>
            <p:cNvSpPr/>
            <p:nvPr/>
          </p:nvSpPr>
          <p:spPr>
            <a:xfrm rot="11640000">
              <a:off x="7996431" y="237071"/>
              <a:ext cx="205074" cy="1740919"/>
            </a:xfrm>
            <a:prstGeom prst="ellipse">
              <a:avLst/>
            </a:prstGeom>
            <a:noFill/>
            <a:ln w="12700">
              <a:solidFill>
                <a:srgbClr val="272628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Trapèze 7">
              <a:extLst>
                <a:ext uri="{FF2B5EF4-FFF2-40B4-BE49-F238E27FC236}">
                  <a16:creationId xmlns:a16="http://schemas.microsoft.com/office/drawing/2014/main" id="{DEF586E8-0B58-4532-B1A1-D3F911537984}"/>
                </a:ext>
              </a:extLst>
            </p:cNvPr>
            <p:cNvSpPr/>
            <p:nvPr/>
          </p:nvSpPr>
          <p:spPr>
            <a:xfrm>
              <a:off x="8694802" y="2855053"/>
              <a:ext cx="761699" cy="3335584"/>
            </a:xfrm>
            <a:prstGeom prst="trapezoid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E741C2FE-D4C9-482C-ABCD-6B020D0E4E55}"/>
                </a:ext>
              </a:extLst>
            </p:cNvPr>
            <p:cNvGrpSpPr/>
            <p:nvPr/>
          </p:nvGrpSpPr>
          <p:grpSpPr>
            <a:xfrm>
              <a:off x="7931838" y="6231236"/>
              <a:ext cx="2349179" cy="227051"/>
              <a:chOff x="3751218" y="3835209"/>
              <a:chExt cx="2349179" cy="227051"/>
            </a:xfrm>
            <a:solidFill>
              <a:srgbClr val="A50021">
                <a:alpha val="30196"/>
              </a:srgbClr>
            </a:solidFill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4EB5590-82E3-459A-9797-DC872D382E5F}"/>
                  </a:ext>
                </a:extLst>
              </p:cNvPr>
              <p:cNvSpPr/>
              <p:nvPr/>
            </p:nvSpPr>
            <p:spPr>
              <a:xfrm>
                <a:off x="3751218" y="3929026"/>
                <a:ext cx="2349179" cy="133234"/>
              </a:xfrm>
              <a:prstGeom prst="rect">
                <a:avLst/>
              </a:pr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46F2B1D4-9B81-4E50-9638-420146F74E30}"/>
                  </a:ext>
                </a:extLst>
              </p:cNvPr>
              <p:cNvSpPr/>
              <p:nvPr/>
            </p:nvSpPr>
            <p:spPr>
              <a:xfrm>
                <a:off x="4115063" y="3835209"/>
                <a:ext cx="1566120" cy="88824"/>
              </a:xfrm>
              <a:prstGeom prst="rect">
                <a:avLst/>
              </a:prstGeom>
              <a:grpFill/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187D437-8CDA-46AB-AAE9-ED584DECFCA6}"/>
                </a:ext>
              </a:extLst>
            </p:cNvPr>
            <p:cNvSpPr/>
            <p:nvPr/>
          </p:nvSpPr>
          <p:spPr>
            <a:xfrm flipV="1">
              <a:off x="8884616" y="2748656"/>
              <a:ext cx="389851" cy="52246"/>
            </a:xfrm>
            <a:prstGeom prst="rect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B98161-3901-4AF3-8430-8351FB9517FF}"/>
                </a:ext>
              </a:extLst>
            </p:cNvPr>
            <p:cNvSpPr/>
            <p:nvPr/>
          </p:nvSpPr>
          <p:spPr>
            <a:xfrm rot="600000">
              <a:off x="7645890" y="271810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2275DC7-616E-4553-A594-C5FDD69DF30D}"/>
                </a:ext>
              </a:extLst>
            </p:cNvPr>
            <p:cNvSpPr/>
            <p:nvPr/>
          </p:nvSpPr>
          <p:spPr>
            <a:xfrm rot="11460000">
              <a:off x="7812414" y="201188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Rectangle : avec coins rognés en haut 37">
              <a:extLst>
                <a:ext uri="{FF2B5EF4-FFF2-40B4-BE49-F238E27FC236}">
                  <a16:creationId xmlns:a16="http://schemas.microsoft.com/office/drawing/2014/main" id="{2FAFB529-63AB-4C83-A6F6-C3EEED5F263F}"/>
                </a:ext>
              </a:extLst>
            </p:cNvPr>
            <p:cNvSpPr/>
            <p:nvPr/>
          </p:nvSpPr>
          <p:spPr>
            <a:xfrm rot="5400000">
              <a:off x="8742905" y="1568829"/>
              <a:ext cx="479140" cy="1794387"/>
            </a:xfrm>
            <a:prstGeom prst="snip2Same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1025" name="Picture 1">
            <a:extLst>
              <a:ext uri="{FF2B5EF4-FFF2-40B4-BE49-F238E27FC236}">
                <a16:creationId xmlns:a16="http://schemas.microsoft.com/office/drawing/2014/main" id="{57FAB7AA-9B0E-40C2-9139-9D68291855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2" b="19922"/>
          <a:stretch/>
        </p:blipFill>
        <p:spPr bwMode="auto">
          <a:xfrm>
            <a:off x="327217" y="790113"/>
            <a:ext cx="3167531" cy="5668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32C5D53E-F620-4429-9482-71E07C1532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395" y="1218052"/>
            <a:ext cx="280035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C50F13C7-22AC-4B9A-AA1C-EB216A0A26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204940"/>
              </p:ext>
            </p:extLst>
          </p:nvPr>
        </p:nvGraphicFramePr>
        <p:xfrm>
          <a:off x="3869537" y="4832393"/>
          <a:ext cx="3928268" cy="1358244"/>
        </p:xfrm>
        <a:graphic>
          <a:graphicData uri="http://schemas.openxmlformats.org/drawingml/2006/table">
            <a:tbl>
              <a:tblPr/>
              <a:tblGrid>
                <a:gridCol w="2644395">
                  <a:extLst>
                    <a:ext uri="{9D8B030D-6E8A-4147-A177-3AD203B41FA5}">
                      <a16:colId xmlns:a16="http://schemas.microsoft.com/office/drawing/2014/main" val="1143320553"/>
                    </a:ext>
                  </a:extLst>
                </a:gridCol>
                <a:gridCol w="1283873">
                  <a:extLst>
                    <a:ext uri="{9D8B030D-6E8A-4147-A177-3AD203B41FA5}">
                      <a16:colId xmlns:a16="http://schemas.microsoft.com/office/drawing/2014/main" val="2792294686"/>
                    </a:ext>
                  </a:extLst>
                </a:gridCol>
              </a:tblGrid>
              <a:tr h="333424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Nombre tiges</a:t>
                      </a:r>
                    </a:p>
                  </a:txBody>
                  <a:tcPr marL="11497" marR="11497" marT="11497" marB="68984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</a:t>
                      </a:r>
                    </a:p>
                  </a:txBody>
                  <a:tcPr marL="11497" marR="11497" marT="11497" marB="68984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0149627"/>
                  </a:ext>
                </a:extLst>
              </a:tr>
              <a:tr h="333424">
                <a:tc>
                  <a:txBody>
                    <a:bodyPr/>
                    <a:lstStyle/>
                    <a:p>
                      <a:pPr algn="l" fontAlgn="b"/>
                      <a:r>
                        <a:rPr lang="fr-FR" sz="1700" b="0" i="0" u="none" strike="noStrike" noProof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Diamètre</a:t>
                      </a:r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tiges</a:t>
                      </a:r>
                    </a:p>
                  </a:txBody>
                  <a:tcPr marL="11497" marR="11497" marT="11497" marB="68984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11497" marR="11497" marT="11497" marB="68984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7708073"/>
                  </a:ext>
                </a:extLst>
              </a:tr>
              <a:tr h="333424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Distance radiale [°]</a:t>
                      </a:r>
                    </a:p>
                  </a:txBody>
                  <a:tcPr marL="11497" marR="11497" marT="11497" marB="68984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5,143</a:t>
                      </a:r>
                    </a:p>
                  </a:txBody>
                  <a:tcPr marL="11497" marR="11497" marT="11497" marB="68984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0016680"/>
                  </a:ext>
                </a:extLst>
              </a:tr>
              <a:tr h="333424">
                <a:tc>
                  <a:txBody>
                    <a:bodyPr/>
                    <a:lstStyle/>
                    <a:p>
                      <a:pPr algn="l" fontAlgn="b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Ecart longitudinal [mm]</a:t>
                      </a:r>
                    </a:p>
                  </a:txBody>
                  <a:tcPr marL="11497" marR="11497" marT="11497" marB="68984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180,003</a:t>
                      </a:r>
                    </a:p>
                  </a:txBody>
                  <a:tcPr marL="11497" marR="11497" marT="11497" marB="68984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6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3107964"/>
                  </a:ext>
                </a:extLst>
              </a:tr>
            </a:tbl>
          </a:graphicData>
        </a:graphic>
      </p:graphicFrame>
      <p:sp>
        <p:nvSpPr>
          <p:cNvPr id="21" name="ZoneTexte 20">
            <a:extLst>
              <a:ext uri="{FF2B5EF4-FFF2-40B4-BE49-F238E27FC236}">
                <a16:creationId xmlns:a16="http://schemas.microsoft.com/office/drawing/2014/main" id="{5EF6A9D7-846D-42C0-829F-D90D98EE4966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8B8CA40-33F3-471F-9722-FCC202A4CA4C}"/>
              </a:ext>
            </a:extLst>
          </p:cNvPr>
          <p:cNvSpPr txBox="1"/>
          <p:nvPr/>
        </p:nvSpPr>
        <p:spPr>
          <a:xfrm>
            <a:off x="118951" y="6449072"/>
            <a:ext cx="335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2383650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0409D201-619B-416D-902B-CC64369A4FA9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pic>
        <p:nvPicPr>
          <p:cNvPr id="3" name="Image 3" descr="Une image contenant table&#10;&#10;Description générée automatiquement">
            <a:extLst>
              <a:ext uri="{FF2B5EF4-FFF2-40B4-BE49-F238E27FC236}">
                <a16:creationId xmlns:a16="http://schemas.microsoft.com/office/drawing/2014/main" id="{883E9A7A-7DA8-490E-B051-9F8A845E90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589" y="1556872"/>
            <a:ext cx="11042820" cy="3733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51230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D7C8E97-C3BF-4072-A788-A5E23248B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" name="Image 3">
            <a:extLst>
              <a:ext uri="{FF2B5EF4-FFF2-40B4-BE49-F238E27FC236}">
                <a16:creationId xmlns:a16="http://schemas.microsoft.com/office/drawing/2014/main" id="{D8D41B58-02B5-4564-8F09-55D21718E5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270232"/>
            <a:ext cx="2673016" cy="3590378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7116A86A-5FBB-43C4-BFEC-9683A9A8729C}"/>
              </a:ext>
            </a:extLst>
          </p:cNvPr>
          <p:cNvSpPr txBox="1"/>
          <p:nvPr/>
        </p:nvSpPr>
        <p:spPr>
          <a:xfrm>
            <a:off x="2107532" y="3862137"/>
            <a:ext cx="3334752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/>
              <a:t>Paratonnerre Niv 4 PDC 6.4 150m</a:t>
            </a:r>
          </a:p>
          <a:p>
            <a:pPr algn="ctr"/>
            <a:r>
              <a:rPr lang="fr-FR">
                <a:cs typeface="Calibri"/>
              </a:rPr>
              <a:t>(INGESCO)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79555B0-E10F-436E-885E-586A40C25045}"/>
              </a:ext>
            </a:extLst>
          </p:cNvPr>
          <p:cNvSpPr txBox="1"/>
          <p:nvPr/>
        </p:nvSpPr>
        <p:spPr>
          <a:xfrm>
            <a:off x="2648953" y="4624136"/>
            <a:ext cx="3334752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>
                <a:ea typeface="+mn-lt"/>
                <a:cs typeface="+mn-lt"/>
              </a:rPr>
              <a:t>NFC 17.102:2011</a:t>
            </a:r>
            <a:endParaRPr lang="fr-FR"/>
          </a:p>
          <a:p>
            <a:pPr marL="285750" indent="-285750">
              <a:buFont typeface="Arial"/>
              <a:buChar char="•"/>
            </a:pPr>
            <a:r>
              <a:rPr lang="fr-FR">
                <a:ea typeface="+mn-lt"/>
                <a:cs typeface="+mn-lt"/>
              </a:rPr>
              <a:t>UNE 21.186:2011</a:t>
            </a:r>
            <a:endParaRPr lang="fr-FR"/>
          </a:p>
          <a:p>
            <a:pPr marL="285750" indent="-285750">
              <a:buFont typeface="Arial"/>
              <a:buChar char="•"/>
            </a:pPr>
            <a:r>
              <a:rPr lang="fr-FR" b="1">
                <a:ea typeface="+mn-lt"/>
                <a:cs typeface="+mn-lt"/>
              </a:rPr>
              <a:t>IEC 62.561/1</a:t>
            </a:r>
            <a:endParaRPr lang="fr-FR" b="1"/>
          </a:p>
          <a:p>
            <a:pPr marL="285750" indent="-285750">
              <a:buFont typeface="Arial"/>
              <a:buChar char="•"/>
            </a:pPr>
            <a:r>
              <a:rPr lang="fr-FR">
                <a:ea typeface="+mn-lt"/>
                <a:cs typeface="+mn-lt"/>
              </a:rPr>
              <a:t>NP 4426:2013</a:t>
            </a:r>
            <a:endParaRPr lang="fr-FR"/>
          </a:p>
          <a:p>
            <a:endParaRPr lang="fr-FR">
              <a:cs typeface="Calibri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2B4F39A-24A1-48D9-8EC3-4654963C802A}"/>
              </a:ext>
            </a:extLst>
          </p:cNvPr>
          <p:cNvSpPr txBox="1"/>
          <p:nvPr/>
        </p:nvSpPr>
        <p:spPr>
          <a:xfrm>
            <a:off x="6178216" y="4684294"/>
            <a:ext cx="4086725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/>
              <a:t>MIOL AB - Balise d'obstacle aérien</a:t>
            </a:r>
          </a:p>
          <a:p>
            <a:pPr algn="ctr"/>
            <a:r>
              <a:rPr lang="fr-FR">
                <a:ea typeface="+mn-lt"/>
                <a:cs typeface="+mn-lt"/>
              </a:rPr>
              <a:t>(PROMIC)</a:t>
            </a:r>
          </a:p>
          <a:p>
            <a:endParaRPr lang="fr-FR">
              <a:cs typeface="Calibri"/>
            </a:endParaRPr>
          </a:p>
        </p:txBody>
      </p:sp>
      <p:pic>
        <p:nvPicPr>
          <p:cNvPr id="9" name="Image 9" descr="Une image contenant gâteau, intérieur&#10;&#10;Description générée automatiquement">
            <a:extLst>
              <a:ext uri="{FF2B5EF4-FFF2-40B4-BE49-F238E27FC236}">
                <a16:creationId xmlns:a16="http://schemas.microsoft.com/office/drawing/2014/main" id="{A6783472-156A-45A4-B64F-496B0226C3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9769" y="1094709"/>
            <a:ext cx="2893595" cy="309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50442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3D7C8E97-C3BF-4072-A788-A5E23248B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" name="Image 3" descr="Une image contenant mur, différent, divers, plusieurs&#10;&#10;Description générée automatiquement">
            <a:extLst>
              <a:ext uri="{FF2B5EF4-FFF2-40B4-BE49-F238E27FC236}">
                <a16:creationId xmlns:a16="http://schemas.microsoft.com/office/drawing/2014/main" id="{2CA01E84-8CE1-4102-93F2-B3CC725C53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5532" y="1910520"/>
            <a:ext cx="3475121" cy="4149880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E668FE73-1898-4736-9FF5-1BAFDCB05021}"/>
              </a:ext>
            </a:extLst>
          </p:cNvPr>
          <p:cNvSpPr txBox="1"/>
          <p:nvPr/>
        </p:nvSpPr>
        <p:spPr>
          <a:xfrm>
            <a:off x="964532" y="1044741"/>
            <a:ext cx="4086725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/>
              <a:t>Échangeurs Huile/Eau et Eau/Air</a:t>
            </a:r>
          </a:p>
          <a:p>
            <a:pPr algn="ctr"/>
            <a:r>
              <a:rPr lang="fr-FR">
                <a:ea typeface="+mn-lt"/>
                <a:cs typeface="+mn-lt"/>
              </a:rPr>
              <a:t>(TTP Cooling)</a:t>
            </a:r>
          </a:p>
          <a:p>
            <a:endParaRPr lang="fr-FR">
              <a:cs typeface="Calibri"/>
            </a:endParaRPr>
          </a:p>
        </p:txBody>
      </p:sp>
      <p:pic>
        <p:nvPicPr>
          <p:cNvPr id="6" name="Image 6">
            <a:extLst>
              <a:ext uri="{FF2B5EF4-FFF2-40B4-BE49-F238E27FC236}">
                <a16:creationId xmlns:a16="http://schemas.microsoft.com/office/drawing/2014/main" id="{67300435-1B1B-4340-BD95-5A8694AA9C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9164" y="2190001"/>
            <a:ext cx="4307305" cy="3901733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5E20E12-B0B0-4046-8C7C-9093C4D43377}"/>
              </a:ext>
            </a:extLst>
          </p:cNvPr>
          <p:cNvSpPr txBox="1"/>
          <p:nvPr/>
        </p:nvSpPr>
        <p:spPr>
          <a:xfrm>
            <a:off x="6428874" y="1044741"/>
            <a:ext cx="4086725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/>
              <a:t>Vérins </a:t>
            </a:r>
          </a:p>
          <a:p>
            <a:pPr algn="ctr"/>
            <a:r>
              <a:rPr lang="fr-FR">
                <a:ea typeface="+mn-lt"/>
                <a:cs typeface="+mn-lt"/>
              </a:rPr>
              <a:t>(ENERPAC)</a:t>
            </a:r>
          </a:p>
          <a:p>
            <a:endParaRPr lang="fr-FR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23737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49A1A965-F1F1-48EC-905D-041F2E28E847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pic>
        <p:nvPicPr>
          <p:cNvPr id="5" name="Image 5">
            <a:extLst>
              <a:ext uri="{FF2B5EF4-FFF2-40B4-BE49-F238E27FC236}">
                <a16:creationId xmlns:a16="http://schemas.microsoft.com/office/drawing/2014/main" id="{46792B8E-F631-4817-A19F-C8B992AE4C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" y="-1265"/>
            <a:ext cx="13471357" cy="689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4451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231606" y="162437"/>
            <a:ext cx="2103685" cy="631056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Images Diverses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5A23CBE-3366-4EF7-9C90-FCFD1145AAA7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pic>
        <p:nvPicPr>
          <p:cNvPr id="3" name="Image 5">
            <a:extLst>
              <a:ext uri="{FF2B5EF4-FFF2-40B4-BE49-F238E27FC236}">
                <a16:creationId xmlns:a16="http://schemas.microsoft.com/office/drawing/2014/main" id="{DF9DF7B1-DD02-4128-9350-8FF4FB6238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121" y="1490379"/>
            <a:ext cx="2991676" cy="2026615"/>
          </a:xfrm>
          <a:prstGeom prst="rect">
            <a:avLst/>
          </a:prstGeom>
        </p:spPr>
      </p:pic>
      <p:pic>
        <p:nvPicPr>
          <p:cNvPr id="6" name="Image 6" descr="Une image contenant moulin à vent, objet d’extérieur&#10;&#10;Description générée automatiquement">
            <a:extLst>
              <a:ext uri="{FF2B5EF4-FFF2-40B4-BE49-F238E27FC236}">
                <a16:creationId xmlns:a16="http://schemas.microsoft.com/office/drawing/2014/main" id="{92DABC91-D28B-4032-99A9-0BFF0457F2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95672" y="3912123"/>
            <a:ext cx="3012039" cy="2022567"/>
          </a:xfrm>
          <a:prstGeom prst="rect">
            <a:avLst/>
          </a:prstGeom>
        </p:spPr>
      </p:pic>
      <p:pic>
        <p:nvPicPr>
          <p:cNvPr id="7" name="Image 7">
            <a:extLst>
              <a:ext uri="{FF2B5EF4-FFF2-40B4-BE49-F238E27FC236}">
                <a16:creationId xmlns:a16="http://schemas.microsoft.com/office/drawing/2014/main" id="{6C4B594C-94BD-44BC-A3C7-8230412073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0280" y="1490379"/>
            <a:ext cx="3362200" cy="2022568"/>
          </a:xfrm>
          <a:prstGeom prst="rect">
            <a:avLst/>
          </a:prstGeom>
        </p:spPr>
      </p:pic>
      <p:pic>
        <p:nvPicPr>
          <p:cNvPr id="8" name="Image 8">
            <a:extLst>
              <a:ext uri="{FF2B5EF4-FFF2-40B4-BE49-F238E27FC236}">
                <a16:creationId xmlns:a16="http://schemas.microsoft.com/office/drawing/2014/main" id="{DA36DE25-D1D8-42C2-AE7A-D011260B1F5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00280" y="3912123"/>
            <a:ext cx="2872690" cy="2022568"/>
          </a:xfrm>
          <a:prstGeom prst="rect">
            <a:avLst/>
          </a:prstGeom>
        </p:spPr>
      </p:pic>
      <p:pic>
        <p:nvPicPr>
          <p:cNvPr id="9" name="Image 9" descr="Une image contenant flèche&#10;&#10;Description générée automatiquement">
            <a:extLst>
              <a:ext uri="{FF2B5EF4-FFF2-40B4-BE49-F238E27FC236}">
                <a16:creationId xmlns:a16="http://schemas.microsoft.com/office/drawing/2014/main" id="{20E0D866-580D-4DA7-A3B9-6593A990F5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6121" y="3912123"/>
            <a:ext cx="3021457" cy="202661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E047BA9-B74F-4EF8-925D-ECD0DACD81A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41090" y="1764700"/>
            <a:ext cx="3660547" cy="1600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898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DF236E5-481C-4362-BB25-69F28C0641CF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pic>
        <p:nvPicPr>
          <p:cNvPr id="4" name="Image 3" descr="Une image contenant jouet, LEGO&#10;&#10;Description générée automatiquement">
            <a:extLst>
              <a:ext uri="{FF2B5EF4-FFF2-40B4-BE49-F238E27FC236}">
                <a16:creationId xmlns:a16="http://schemas.microsoft.com/office/drawing/2014/main" id="{A713122F-7885-45C8-B92A-F3AA6100C2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710" y="546485"/>
            <a:ext cx="6336579" cy="5765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924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e 30">
            <a:extLst>
              <a:ext uri="{FF2B5EF4-FFF2-40B4-BE49-F238E27FC236}">
                <a16:creationId xmlns:a16="http://schemas.microsoft.com/office/drawing/2014/main" id="{B6FBD8B0-0C97-4A10-A8C2-8F95D65AEAD4}"/>
              </a:ext>
            </a:extLst>
          </p:cNvPr>
          <p:cNvGrpSpPr/>
          <p:nvPr/>
        </p:nvGrpSpPr>
        <p:grpSpPr>
          <a:xfrm>
            <a:off x="7415449" y="237071"/>
            <a:ext cx="2865568" cy="6221216"/>
            <a:chOff x="7415449" y="237071"/>
            <a:chExt cx="2865568" cy="6221216"/>
          </a:xfrm>
        </p:grpSpPr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10B25CDF-ADEA-48F6-A0B3-2D98EAECC644}"/>
                </a:ext>
              </a:extLst>
            </p:cNvPr>
            <p:cNvGrpSpPr/>
            <p:nvPr/>
          </p:nvGrpSpPr>
          <p:grpSpPr>
            <a:xfrm>
              <a:off x="7555404" y="2184976"/>
              <a:ext cx="1257019" cy="607092"/>
              <a:chOff x="7628806" y="2288966"/>
              <a:chExt cx="1374667" cy="663039"/>
            </a:xfrm>
          </p:grpSpPr>
          <p:sp>
            <p:nvSpPr>
              <p:cNvPr id="48" name="Ellipse 47">
                <a:extLst>
                  <a:ext uri="{FF2B5EF4-FFF2-40B4-BE49-F238E27FC236}">
                    <a16:creationId xmlns:a16="http://schemas.microsoft.com/office/drawing/2014/main" id="{B5CFB6D3-029D-4D2A-AE1D-FD6BE319BE7C}"/>
                  </a:ext>
                </a:extLst>
              </p:cNvPr>
              <p:cNvSpPr/>
              <p:nvPr/>
            </p:nvSpPr>
            <p:spPr>
              <a:xfrm>
                <a:off x="7628806" y="2332473"/>
                <a:ext cx="999791" cy="52329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A6BACA39-994E-4510-9692-7D9725ACBC56}"/>
                  </a:ext>
                </a:extLst>
              </p:cNvPr>
              <p:cNvSpPr/>
              <p:nvPr/>
            </p:nvSpPr>
            <p:spPr>
              <a:xfrm>
                <a:off x="8093032" y="2288966"/>
                <a:ext cx="910441" cy="6630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50" name="Connecteur droit avec flèche 49">
                <a:extLst>
                  <a:ext uri="{FF2B5EF4-FFF2-40B4-BE49-F238E27FC236}">
                    <a16:creationId xmlns:a16="http://schemas.microsoft.com/office/drawing/2014/main" id="{B6D48B0F-2288-467D-804A-35751A5D9630}"/>
                  </a:ext>
                </a:extLst>
              </p:cNvPr>
              <p:cNvCxnSpPr/>
              <p:nvPr/>
            </p:nvCxnSpPr>
            <p:spPr>
              <a:xfrm flipH="1">
                <a:off x="8087467" y="2332883"/>
                <a:ext cx="9896" cy="524494"/>
              </a:xfrm>
              <a:prstGeom prst="straightConnector1">
                <a:avLst/>
              </a:prstGeom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B820DC4E-3693-44F7-B79C-CD246E227F28}"/>
                </a:ext>
              </a:extLst>
            </p:cNvPr>
            <p:cNvSpPr/>
            <p:nvPr/>
          </p:nvSpPr>
          <p:spPr>
            <a:xfrm rot="600000">
              <a:off x="7415449" y="2928031"/>
              <a:ext cx="205074" cy="17409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2A80C287-907A-401D-91CF-D15E18F7D899}"/>
                </a:ext>
              </a:extLst>
            </p:cNvPr>
            <p:cNvSpPr/>
            <p:nvPr/>
          </p:nvSpPr>
          <p:spPr>
            <a:xfrm rot="11640000">
              <a:off x="7996431" y="237071"/>
              <a:ext cx="205074" cy="1740919"/>
            </a:xfrm>
            <a:prstGeom prst="ellipse">
              <a:avLst/>
            </a:prstGeom>
            <a:noFill/>
            <a:ln w="12700">
              <a:solidFill>
                <a:srgbClr val="272628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Trapèze 34">
              <a:extLst>
                <a:ext uri="{FF2B5EF4-FFF2-40B4-BE49-F238E27FC236}">
                  <a16:creationId xmlns:a16="http://schemas.microsoft.com/office/drawing/2014/main" id="{88C86016-2B5B-4DFA-8A86-91955CE57848}"/>
                </a:ext>
              </a:extLst>
            </p:cNvPr>
            <p:cNvSpPr/>
            <p:nvPr/>
          </p:nvSpPr>
          <p:spPr>
            <a:xfrm>
              <a:off x="8694802" y="2855053"/>
              <a:ext cx="761699" cy="3335584"/>
            </a:xfrm>
            <a:prstGeom prst="trapezoid">
              <a:avLst/>
            </a:prstGeom>
            <a:solidFill>
              <a:srgbClr val="A50021">
                <a:alpha val="30196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F44F9C3E-4F57-427F-87C7-F4E53397F9B8}"/>
                </a:ext>
              </a:extLst>
            </p:cNvPr>
            <p:cNvGrpSpPr/>
            <p:nvPr/>
          </p:nvGrpSpPr>
          <p:grpSpPr>
            <a:xfrm>
              <a:off x="7931838" y="6231236"/>
              <a:ext cx="2349179" cy="227051"/>
              <a:chOff x="3751218" y="3835209"/>
              <a:chExt cx="2349179" cy="227051"/>
            </a:xfrm>
            <a:solidFill>
              <a:srgbClr val="A50021">
                <a:alpha val="30196"/>
              </a:srgbClr>
            </a:solidFill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CAB67C11-11C6-4643-8C72-2D76328D21BB}"/>
                  </a:ext>
                </a:extLst>
              </p:cNvPr>
              <p:cNvSpPr/>
              <p:nvPr/>
            </p:nvSpPr>
            <p:spPr>
              <a:xfrm>
                <a:off x="3751218" y="3929026"/>
                <a:ext cx="2349179" cy="13323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5D1CAD81-E14A-4764-8278-8A42D69B32D7}"/>
                  </a:ext>
                </a:extLst>
              </p:cNvPr>
              <p:cNvSpPr/>
              <p:nvPr/>
            </p:nvSpPr>
            <p:spPr>
              <a:xfrm>
                <a:off x="4115063" y="3835209"/>
                <a:ext cx="1566120" cy="8882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2716AC2F-7FBA-4D0C-840D-F647C678E211}"/>
                </a:ext>
              </a:extLst>
            </p:cNvPr>
            <p:cNvSpPr/>
            <p:nvPr/>
          </p:nvSpPr>
          <p:spPr>
            <a:xfrm flipV="1">
              <a:off x="8884616" y="2748656"/>
              <a:ext cx="389851" cy="52246"/>
            </a:xfrm>
            <a:prstGeom prst="rect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89A3F721-1945-436D-A87F-13A0FAD63F50}"/>
                </a:ext>
              </a:extLst>
            </p:cNvPr>
            <p:cNvSpPr/>
            <p:nvPr/>
          </p:nvSpPr>
          <p:spPr>
            <a:xfrm rot="600000">
              <a:off x="7645890" y="271810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9A7002A-DE37-4DEE-90B7-C6D9802EF862}"/>
                </a:ext>
              </a:extLst>
            </p:cNvPr>
            <p:cNvSpPr/>
            <p:nvPr/>
          </p:nvSpPr>
          <p:spPr>
            <a:xfrm rot="11460000">
              <a:off x="7812414" y="201188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Rectangle : avec coins rognés en haut 44">
              <a:extLst>
                <a:ext uri="{FF2B5EF4-FFF2-40B4-BE49-F238E27FC236}">
                  <a16:creationId xmlns:a16="http://schemas.microsoft.com/office/drawing/2014/main" id="{A5117781-3D48-4737-BF73-CCC4174EEDC5}"/>
                </a:ext>
              </a:extLst>
            </p:cNvPr>
            <p:cNvSpPr/>
            <p:nvPr/>
          </p:nvSpPr>
          <p:spPr>
            <a:xfrm rot="5400000">
              <a:off x="8742905" y="1568829"/>
              <a:ext cx="479140" cy="1794387"/>
            </a:xfrm>
            <a:prstGeom prst="snip2Same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292567" y="50677"/>
            <a:ext cx="992172" cy="606271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Le mât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/>
          </a:p>
        </p:txBody>
      </p:sp>
      <p:sp>
        <p:nvSpPr>
          <p:cNvPr id="27" name="Triangle rectangle 26">
            <a:extLst>
              <a:ext uri="{FF2B5EF4-FFF2-40B4-BE49-F238E27FC236}">
                <a16:creationId xmlns:a16="http://schemas.microsoft.com/office/drawing/2014/main" id="{B0D2BB70-0596-4C7B-B334-7ECF43BB69A6}"/>
              </a:ext>
            </a:extLst>
          </p:cNvPr>
          <p:cNvSpPr/>
          <p:nvPr/>
        </p:nvSpPr>
        <p:spPr>
          <a:xfrm>
            <a:off x="2217070" y="936318"/>
            <a:ext cx="3038103" cy="1534550"/>
          </a:xfrm>
          <a:prstGeom prst="rtTriangle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2" name="Picture 1">
            <a:extLst>
              <a:ext uri="{FF2B5EF4-FFF2-40B4-BE49-F238E27FC236}">
                <a16:creationId xmlns:a16="http://schemas.microsoft.com/office/drawing/2014/main" id="{B542FCBB-3E82-4B35-A587-1A77483521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52" b="19922"/>
          <a:stretch/>
        </p:blipFill>
        <p:spPr bwMode="auto">
          <a:xfrm>
            <a:off x="327217" y="790113"/>
            <a:ext cx="3167531" cy="5668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au 13">
            <a:extLst>
              <a:ext uri="{FF2B5EF4-FFF2-40B4-BE49-F238E27FC236}">
                <a16:creationId xmlns:a16="http://schemas.microsoft.com/office/drawing/2014/main" id="{976A08D0-6CAA-4B73-99C9-8199E186AC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8507807"/>
              </p:ext>
            </p:extLst>
          </p:nvPr>
        </p:nvGraphicFramePr>
        <p:xfrm>
          <a:off x="4194779" y="225050"/>
          <a:ext cx="4111714" cy="2293104"/>
        </p:xfrm>
        <a:graphic>
          <a:graphicData uri="http://schemas.openxmlformats.org/drawingml/2006/table">
            <a:tbl>
              <a:tblPr/>
              <a:tblGrid>
                <a:gridCol w="713788">
                  <a:extLst>
                    <a:ext uri="{9D8B030D-6E8A-4147-A177-3AD203B41FA5}">
                      <a16:colId xmlns:a16="http://schemas.microsoft.com/office/drawing/2014/main" val="1717565710"/>
                    </a:ext>
                  </a:extLst>
                </a:gridCol>
                <a:gridCol w="587388">
                  <a:extLst>
                    <a:ext uri="{9D8B030D-6E8A-4147-A177-3AD203B41FA5}">
                      <a16:colId xmlns:a16="http://schemas.microsoft.com/office/drawing/2014/main" val="2889486207"/>
                    </a:ext>
                  </a:extLst>
                </a:gridCol>
                <a:gridCol w="1480142">
                  <a:extLst>
                    <a:ext uri="{9D8B030D-6E8A-4147-A177-3AD203B41FA5}">
                      <a16:colId xmlns:a16="http://schemas.microsoft.com/office/drawing/2014/main" val="438641708"/>
                    </a:ext>
                  </a:extLst>
                </a:gridCol>
                <a:gridCol w="1330396">
                  <a:extLst>
                    <a:ext uri="{9D8B030D-6E8A-4147-A177-3AD203B41FA5}">
                      <a16:colId xmlns:a16="http://schemas.microsoft.com/office/drawing/2014/main" val="1686474176"/>
                    </a:ext>
                  </a:extLst>
                </a:gridCol>
              </a:tblGrid>
              <a:tr h="382184"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fr-FR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Geometrie et caractéristiques du mât</a:t>
                      </a:r>
                    </a:p>
                  </a:txBody>
                  <a:tcPr marL="7620" marR="7620" marT="7620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5507170"/>
                  </a:ext>
                </a:extLst>
              </a:tr>
              <a:tr h="38218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rih [m]</a:t>
                      </a:r>
                    </a:p>
                  </a:txBody>
                  <a:tcPr marL="7620" marR="7620" marT="7620" anchor="b">
                    <a:lnL w="12700">
                      <a:solidFill>
                        <a:schemeClr val="tx1"/>
                      </a:solidFill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1,48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Poids nacelle [kg]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76549,90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373389"/>
                  </a:ext>
                </a:extLst>
              </a:tr>
              <a:tr h="38218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rexth [m]</a:t>
                      </a:r>
                    </a:p>
                  </a:txBody>
                  <a:tcPr marL="7620" marR="7620" marT="7620" anchor="b">
                    <a:lnL w="12700">
                      <a:solidFill>
                        <a:schemeClr val="tx1"/>
                      </a:solidFill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Poids moyeu [kg]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3450,10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9642058"/>
                  </a:ext>
                </a:extLst>
              </a:tr>
              <a:tr h="38218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rib [m]</a:t>
                      </a:r>
                    </a:p>
                  </a:txBody>
                  <a:tcPr marL="7620" marR="7620" marT="7620" anchor="b">
                    <a:lnL w="12700">
                      <a:solidFill>
                        <a:schemeClr val="tx1"/>
                      </a:solidFill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1,98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Poids pales [kg]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15000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3135165"/>
                  </a:ext>
                </a:extLst>
              </a:tr>
              <a:tr h="38218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rextb [m]</a:t>
                      </a:r>
                    </a:p>
                  </a:txBody>
                  <a:tcPr marL="7620" marR="7620" marT="7620" anchor="b">
                    <a:lnL w="12700">
                      <a:solidFill>
                        <a:schemeClr val="tx1"/>
                      </a:solidFill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Ditance mat/pales [m]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4455183"/>
                  </a:ext>
                </a:extLst>
              </a:tr>
              <a:tr h="38218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 [m]</a:t>
                      </a:r>
                    </a:p>
                  </a:txBody>
                  <a:tcPr marL="7620" marR="7620" marT="7620" anchor="b">
                    <a:lnL w="12700">
                      <a:solidFill>
                        <a:schemeClr val="tx1"/>
                      </a:solidFill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anchor="b">
                    <a:lnL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604810"/>
                  </a:ext>
                </a:extLst>
              </a:tr>
            </a:tbl>
          </a:graphicData>
        </a:graphic>
      </p:graphicFrame>
      <p:graphicFrame>
        <p:nvGraphicFramePr>
          <p:cNvPr id="16" name="Tableau 15">
            <a:extLst>
              <a:ext uri="{FF2B5EF4-FFF2-40B4-BE49-F238E27FC236}">
                <a16:creationId xmlns:a16="http://schemas.microsoft.com/office/drawing/2014/main" id="{1FBBC909-2DE2-48DD-A3B9-44D847963C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088065"/>
              </p:ext>
            </p:extLst>
          </p:nvPr>
        </p:nvGraphicFramePr>
        <p:xfrm>
          <a:off x="4194779" y="2642369"/>
          <a:ext cx="4427496" cy="1750085"/>
        </p:xfrm>
        <a:graphic>
          <a:graphicData uri="http://schemas.openxmlformats.org/drawingml/2006/table">
            <a:tbl>
              <a:tblPr/>
              <a:tblGrid>
                <a:gridCol w="4427496">
                  <a:extLst>
                    <a:ext uri="{9D8B030D-6E8A-4147-A177-3AD203B41FA5}">
                      <a16:colId xmlns:a16="http://schemas.microsoft.com/office/drawing/2014/main" val="2376884853"/>
                    </a:ext>
                  </a:extLst>
                </a:gridCol>
              </a:tblGrid>
              <a:tr h="3500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Effort sur le mât [PFS]</a:t>
                      </a:r>
                    </a:p>
                  </a:txBody>
                  <a:tcPr marL="9459" marR="9459" marT="9459" marB="56751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3026877"/>
                  </a:ext>
                </a:extLst>
              </a:tr>
              <a:tr h="35001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Calculs traction/moment [Secteur critique]</a:t>
                      </a:r>
                    </a:p>
                  </a:txBody>
                  <a:tcPr marL="9459" marR="9459" marT="9459" marB="56751" anchor="ctr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747984"/>
                  </a:ext>
                </a:extLst>
              </a:tr>
              <a:tr h="350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chemeClr val="bg1"/>
                          </a:solidFill>
                          <a:effectLst/>
                          <a:latin typeface="Calibri"/>
                        </a:rPr>
                        <a:t>Condition de non glissement</a:t>
                      </a:r>
                    </a:p>
                  </a:txBody>
                  <a:tcPr marL="9459" marR="9459" marT="9459" marB="56751" anchor="b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8773621"/>
                  </a:ext>
                </a:extLst>
              </a:tr>
              <a:tr h="350017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Effort de serrage</a:t>
                      </a:r>
                    </a:p>
                  </a:txBody>
                  <a:tcPr marL="9459" marR="9459" marT="9459" marB="56751" anchor="b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600374"/>
                  </a:ext>
                </a:extLst>
              </a:tr>
              <a:tr h="350017">
                <a:tc>
                  <a:txBody>
                    <a:bodyPr/>
                    <a:lstStyle/>
                    <a:p>
                      <a:pPr algn="ctr" fontAlgn="b"/>
                      <a:r>
                        <a:rPr lang="fr-FR" sz="1400" b="0" i="0" u="none" strike="noStrike">
                          <a:solidFill>
                            <a:srgbClr val="FFFFFF"/>
                          </a:solidFill>
                          <a:effectLst/>
                          <a:latin typeface="Calibri"/>
                        </a:rPr>
                        <a:t>Cisaillement et matage pion de centrage [2 pions, 16mm]</a:t>
                      </a:r>
                    </a:p>
                  </a:txBody>
                  <a:tcPr marL="9459" marR="9459" marT="9459" marB="56751" anchor="b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9057489"/>
                  </a:ext>
                </a:extLst>
              </a:tr>
            </a:tbl>
          </a:graphicData>
        </a:graphic>
      </p:graphicFrame>
      <p:graphicFrame>
        <p:nvGraphicFramePr>
          <p:cNvPr id="17" name="Tableau 16">
            <a:extLst>
              <a:ext uri="{FF2B5EF4-FFF2-40B4-BE49-F238E27FC236}">
                <a16:creationId xmlns:a16="http://schemas.microsoft.com/office/drawing/2014/main" id="{4413EDB2-DBFC-4EB3-8E92-489179CC3D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279601"/>
              </p:ext>
            </p:extLst>
          </p:nvPr>
        </p:nvGraphicFramePr>
        <p:xfrm>
          <a:off x="4194779" y="4521963"/>
          <a:ext cx="3360625" cy="1327452"/>
        </p:xfrm>
        <a:graphic>
          <a:graphicData uri="http://schemas.openxmlformats.org/drawingml/2006/table">
            <a:tbl>
              <a:tblPr/>
              <a:tblGrid>
                <a:gridCol w="2191677">
                  <a:extLst>
                    <a:ext uri="{9D8B030D-6E8A-4147-A177-3AD203B41FA5}">
                      <a16:colId xmlns:a16="http://schemas.microsoft.com/office/drawing/2014/main" val="1720046939"/>
                    </a:ext>
                  </a:extLst>
                </a:gridCol>
                <a:gridCol w="1168948">
                  <a:extLst>
                    <a:ext uri="{9D8B030D-6E8A-4147-A177-3AD203B41FA5}">
                      <a16:colId xmlns:a16="http://schemas.microsoft.com/office/drawing/2014/main" val="1465098238"/>
                    </a:ext>
                  </a:extLst>
                </a:gridCol>
              </a:tblGrid>
              <a:tr h="25422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Section 2 (Moyenne)</a:t>
                      </a:r>
                    </a:p>
                  </a:txBody>
                  <a:tcPr marL="7620" marR="7620" marT="7620" anchor="b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0571500"/>
                  </a:ext>
                </a:extLst>
              </a:tr>
              <a:tr h="3019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Nombre vis</a:t>
                      </a:r>
                    </a:p>
                  </a:txBody>
                  <a:tcPr marL="7620" marR="7620" marT="7620" anchor="ctr">
                    <a:lnL w="12700">
                      <a:solidFill>
                        <a:schemeClr val="tx1"/>
                      </a:solidFill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60</a:t>
                      </a:r>
                    </a:p>
                  </a:txBody>
                  <a:tcPr marL="7620" marR="7620" marT="762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448350"/>
                  </a:ext>
                </a:extLst>
              </a:tr>
              <a:tr h="18143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Diamètre vis</a:t>
                      </a:r>
                    </a:p>
                  </a:txBody>
                  <a:tcPr marL="7620" marR="7620" marT="7620" anchor="b">
                    <a:lnL w="12700">
                      <a:solidFill>
                        <a:schemeClr val="tx1"/>
                      </a:solidFill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     Choix 8,8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>
                      <a:noFill/>
                    </a:lnT>
                    <a:lnB w="0"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136271"/>
                  </a:ext>
                </a:extLst>
              </a:tr>
              <a:tr h="29880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C0 [N.m]</a:t>
                      </a:r>
                    </a:p>
                  </a:txBody>
                  <a:tcPr marL="7620" marR="7620" marT="7620" anchor="b">
                    <a:lnL w="12700">
                      <a:solidFill>
                        <a:schemeClr val="tx1"/>
                      </a:solidFill>
                    </a:lnL>
                    <a:lnR w="0"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122,93</a:t>
                      </a:r>
                    </a:p>
                  </a:txBody>
                  <a:tcPr marL="7620" marR="7620" marT="7620" anchor="b">
                    <a:lnL w="0"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8342645"/>
                  </a:ext>
                </a:extLst>
              </a:tr>
              <a:tr h="12428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Vissage clé dynamométrique</a:t>
                      </a:r>
                    </a:p>
                  </a:txBody>
                  <a:tcPr marL="7620" marR="7620" marT="7620" anchor="b">
                    <a:lnL w="12700">
                      <a:solidFill>
                        <a:schemeClr val="tx1"/>
                      </a:solidFill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 w="0">
                      <a:noFill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544974"/>
                  </a:ext>
                </a:extLst>
              </a:tr>
            </a:tbl>
          </a:graphicData>
        </a:graphic>
      </p:graphicFrame>
      <p:graphicFrame>
        <p:nvGraphicFramePr>
          <p:cNvPr id="53" name="Tableau 52">
            <a:extLst>
              <a:ext uri="{FF2B5EF4-FFF2-40B4-BE49-F238E27FC236}">
                <a16:creationId xmlns:a16="http://schemas.microsoft.com/office/drawing/2014/main" id="{DFF911ED-4812-4774-BC16-2876A740BE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523939"/>
              </p:ext>
            </p:extLst>
          </p:nvPr>
        </p:nvGraphicFramePr>
        <p:xfrm>
          <a:off x="7776188" y="4516669"/>
          <a:ext cx="3360625" cy="1327452"/>
        </p:xfrm>
        <a:graphic>
          <a:graphicData uri="http://schemas.openxmlformats.org/drawingml/2006/table">
            <a:tbl>
              <a:tblPr/>
              <a:tblGrid>
                <a:gridCol w="2191677">
                  <a:extLst>
                    <a:ext uri="{9D8B030D-6E8A-4147-A177-3AD203B41FA5}">
                      <a16:colId xmlns:a16="http://schemas.microsoft.com/office/drawing/2014/main" val="1720046939"/>
                    </a:ext>
                  </a:extLst>
                </a:gridCol>
                <a:gridCol w="1168948">
                  <a:extLst>
                    <a:ext uri="{9D8B030D-6E8A-4147-A177-3AD203B41FA5}">
                      <a16:colId xmlns:a16="http://schemas.microsoft.com/office/drawing/2014/main" val="1465098238"/>
                    </a:ext>
                  </a:extLst>
                </a:gridCol>
              </a:tblGrid>
              <a:tr h="254223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Section 3 (Haute)</a:t>
                      </a:r>
                    </a:p>
                  </a:txBody>
                  <a:tcPr marL="7620" marR="7620" marT="7620" anchor="b">
                    <a:lnL w="12700">
                      <a:solidFill>
                        <a:schemeClr val="tx1"/>
                      </a:solidFill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ED7D3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0571500"/>
                  </a:ext>
                </a:extLst>
              </a:tr>
              <a:tr h="30198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Nombre vis</a:t>
                      </a:r>
                    </a:p>
                  </a:txBody>
                  <a:tcPr marL="7620" marR="7620" marT="7620" anchor="ctr">
                    <a:lnL w="12700">
                      <a:solidFill>
                        <a:schemeClr val="tx1"/>
                      </a:solidFill>
                    </a:lnL>
                    <a:lnR>
                      <a:noFill/>
                    </a:lnR>
                    <a:lnT w="12700">
                      <a:solidFill>
                        <a:schemeClr val="tx1"/>
                      </a:solidFill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7620" marR="7620" marT="762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 w="12700">
                      <a:solidFill>
                        <a:schemeClr val="tx1"/>
                      </a:solidFill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448350"/>
                  </a:ext>
                </a:extLst>
              </a:tr>
              <a:tr h="18143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Diamètre vis</a:t>
                      </a:r>
                    </a:p>
                  </a:txBody>
                  <a:tcPr marL="7620" marR="7620" marT="7620" anchor="b">
                    <a:lnL w="12700">
                      <a:solidFill>
                        <a:schemeClr val="tx1"/>
                      </a:solidFill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     Choix 8,8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9136271"/>
                  </a:ext>
                </a:extLst>
              </a:tr>
              <a:tr h="29880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C0 [N.m]</a:t>
                      </a:r>
                    </a:p>
                  </a:txBody>
                  <a:tcPr marL="7620" marR="7620" marT="7620" anchor="b">
                    <a:lnL w="12700">
                      <a:solidFill>
                        <a:schemeClr val="tx1"/>
                      </a:solidFill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92,78</a:t>
                      </a:r>
                    </a:p>
                  </a:txBody>
                  <a:tcPr marL="7620" marR="7620" marT="7620" anchor="b">
                    <a:lnL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8342645"/>
                  </a:ext>
                </a:extLst>
              </a:tr>
              <a:tr h="12428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Vissage clé dynamométrique</a:t>
                      </a:r>
                    </a:p>
                  </a:txBody>
                  <a:tcPr marL="7620" marR="7620" marT="7620" anchor="b">
                    <a:lnL w="12700">
                      <a:solidFill>
                        <a:schemeClr val="tx1"/>
                      </a:solidFill>
                    </a:lnL>
                    <a:lnR>
                      <a:noFill/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anchor="ctr">
                    <a:lnL>
                      <a:noFill/>
                    </a:lnL>
                    <a:lnR w="12700">
                      <a:solidFill>
                        <a:schemeClr val="tx1"/>
                      </a:solidFill>
                    </a:lnR>
                    <a:lnT>
                      <a:noFill/>
                    </a:lnT>
                    <a:lnB w="12700">
                      <a:solidFill>
                        <a:schemeClr val="tx1"/>
                      </a:solidFill>
                    </a:lnB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1544974"/>
                  </a:ext>
                </a:extLst>
              </a:tr>
            </a:tbl>
          </a:graphicData>
        </a:graphic>
      </p:graphicFrame>
      <p:sp>
        <p:nvSpPr>
          <p:cNvPr id="24" name="ZoneTexte 23">
            <a:extLst>
              <a:ext uri="{FF2B5EF4-FFF2-40B4-BE49-F238E27FC236}">
                <a16:creationId xmlns:a16="http://schemas.microsoft.com/office/drawing/2014/main" id="{DA7D62B6-B783-4C3C-8F40-3B717DD58358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9B31AC7-2C4B-47EB-B980-354120FBB855}"/>
              </a:ext>
            </a:extLst>
          </p:cNvPr>
          <p:cNvSpPr txBox="1"/>
          <p:nvPr/>
        </p:nvSpPr>
        <p:spPr>
          <a:xfrm>
            <a:off x="118951" y="6449072"/>
            <a:ext cx="335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8620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292566" y="50677"/>
            <a:ext cx="3182360" cy="631056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La couronne d'orientation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4C8E879-FF11-44F6-9FE6-4E42D4A4B9F6}"/>
              </a:ext>
            </a:extLst>
          </p:cNvPr>
          <p:cNvGrpSpPr/>
          <p:nvPr/>
        </p:nvGrpSpPr>
        <p:grpSpPr>
          <a:xfrm>
            <a:off x="7415449" y="237071"/>
            <a:ext cx="2732455" cy="6358592"/>
            <a:chOff x="7415449" y="237071"/>
            <a:chExt cx="2732455" cy="6358592"/>
          </a:xfrm>
        </p:grpSpPr>
        <p:grpSp>
          <p:nvGrpSpPr>
            <p:cNvPr id="41" name="Groupe 40">
              <a:extLst>
                <a:ext uri="{FF2B5EF4-FFF2-40B4-BE49-F238E27FC236}">
                  <a16:creationId xmlns:a16="http://schemas.microsoft.com/office/drawing/2014/main" id="{3780C460-87B4-4DDB-BBEA-543948018340}"/>
                </a:ext>
              </a:extLst>
            </p:cNvPr>
            <p:cNvGrpSpPr/>
            <p:nvPr/>
          </p:nvGrpSpPr>
          <p:grpSpPr>
            <a:xfrm>
              <a:off x="7555404" y="2184976"/>
              <a:ext cx="1257019" cy="607092"/>
              <a:chOff x="7628806" y="2288966"/>
              <a:chExt cx="1374667" cy="663039"/>
            </a:xfrm>
          </p:grpSpPr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51646C37-52A7-4771-83FB-77935F2D80CB}"/>
                  </a:ext>
                </a:extLst>
              </p:cNvPr>
              <p:cNvSpPr/>
              <p:nvPr/>
            </p:nvSpPr>
            <p:spPr>
              <a:xfrm>
                <a:off x="7628806" y="2332473"/>
                <a:ext cx="999791" cy="52329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F9806D9-3CB9-460C-8AFA-7610BDD04E6D}"/>
                  </a:ext>
                </a:extLst>
              </p:cNvPr>
              <p:cNvSpPr/>
              <p:nvPr/>
            </p:nvSpPr>
            <p:spPr>
              <a:xfrm>
                <a:off x="8093032" y="2288966"/>
                <a:ext cx="910441" cy="6630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40" name="Connecteur droit avec flèche 39">
                <a:extLst>
                  <a:ext uri="{FF2B5EF4-FFF2-40B4-BE49-F238E27FC236}">
                    <a16:creationId xmlns:a16="http://schemas.microsoft.com/office/drawing/2014/main" id="{6380577D-2210-42BF-99DF-3D70653A4DFD}"/>
                  </a:ext>
                </a:extLst>
              </p:cNvPr>
              <p:cNvCxnSpPr/>
              <p:nvPr/>
            </p:nvCxnSpPr>
            <p:spPr>
              <a:xfrm flipH="1">
                <a:off x="8087467" y="2332883"/>
                <a:ext cx="9896" cy="524494"/>
              </a:xfrm>
              <a:prstGeom prst="straightConnector1">
                <a:avLst/>
              </a:prstGeom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2EF0BE79-6165-4451-A8C9-81A8B970D153}"/>
                </a:ext>
              </a:extLst>
            </p:cNvPr>
            <p:cNvSpPr/>
            <p:nvPr/>
          </p:nvSpPr>
          <p:spPr>
            <a:xfrm rot="600000">
              <a:off x="7415449" y="2928031"/>
              <a:ext cx="205074" cy="17409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076D1EAC-E4BA-4A45-A3B1-F5FCAF81C8A0}"/>
                </a:ext>
              </a:extLst>
            </p:cNvPr>
            <p:cNvSpPr/>
            <p:nvPr/>
          </p:nvSpPr>
          <p:spPr>
            <a:xfrm rot="11640000">
              <a:off x="7996431" y="237071"/>
              <a:ext cx="205074" cy="1740919"/>
            </a:xfrm>
            <a:prstGeom prst="ellipse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Trapèze 7">
              <a:extLst>
                <a:ext uri="{FF2B5EF4-FFF2-40B4-BE49-F238E27FC236}">
                  <a16:creationId xmlns:a16="http://schemas.microsoft.com/office/drawing/2014/main" id="{DEF586E8-0B58-4532-B1A1-D3F911537984}"/>
                </a:ext>
              </a:extLst>
            </p:cNvPr>
            <p:cNvSpPr/>
            <p:nvPr/>
          </p:nvSpPr>
          <p:spPr>
            <a:xfrm>
              <a:off x="8694802" y="2993599"/>
              <a:ext cx="761699" cy="3335584"/>
            </a:xfrm>
            <a:prstGeom prst="trapezoid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E741C2FE-D4C9-482C-ABCD-6B020D0E4E55}"/>
                </a:ext>
              </a:extLst>
            </p:cNvPr>
            <p:cNvGrpSpPr/>
            <p:nvPr/>
          </p:nvGrpSpPr>
          <p:grpSpPr>
            <a:xfrm>
              <a:off x="8135192" y="6398300"/>
              <a:ext cx="2012712" cy="197363"/>
              <a:chOff x="3751218" y="3835209"/>
              <a:chExt cx="2349179" cy="227051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4EB5590-82E3-459A-9797-DC872D382E5F}"/>
                  </a:ext>
                </a:extLst>
              </p:cNvPr>
              <p:cNvSpPr/>
              <p:nvPr/>
            </p:nvSpPr>
            <p:spPr>
              <a:xfrm>
                <a:off x="3751218" y="3929026"/>
                <a:ext cx="2349179" cy="13323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46F2B1D4-9B81-4E50-9638-420146F74E30}"/>
                  </a:ext>
                </a:extLst>
              </p:cNvPr>
              <p:cNvSpPr/>
              <p:nvPr/>
            </p:nvSpPr>
            <p:spPr>
              <a:xfrm>
                <a:off x="4115063" y="3835209"/>
                <a:ext cx="1566120" cy="8882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187D437-8CDA-46AB-AAE9-ED584DECFCA6}"/>
                </a:ext>
              </a:extLst>
            </p:cNvPr>
            <p:cNvSpPr/>
            <p:nvPr/>
          </p:nvSpPr>
          <p:spPr>
            <a:xfrm flipV="1">
              <a:off x="8736174" y="2808033"/>
              <a:ext cx="686734" cy="91830"/>
            </a:xfrm>
            <a:prstGeom prst="rect">
              <a:avLst/>
            </a:prstGeom>
            <a:solidFill>
              <a:srgbClr val="A50021">
                <a:alpha val="30196"/>
              </a:srgbClr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B98161-3901-4AF3-8430-8351FB9517FF}"/>
                </a:ext>
              </a:extLst>
            </p:cNvPr>
            <p:cNvSpPr/>
            <p:nvPr/>
          </p:nvSpPr>
          <p:spPr>
            <a:xfrm rot="600000">
              <a:off x="7645890" y="271810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2275DC7-616E-4553-A594-C5FDD69DF30D}"/>
                </a:ext>
              </a:extLst>
            </p:cNvPr>
            <p:cNvSpPr/>
            <p:nvPr/>
          </p:nvSpPr>
          <p:spPr>
            <a:xfrm rot="11460000">
              <a:off x="7812414" y="201188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Rectangle : avec coins rognés en haut 37">
              <a:extLst>
                <a:ext uri="{FF2B5EF4-FFF2-40B4-BE49-F238E27FC236}">
                  <a16:creationId xmlns:a16="http://schemas.microsoft.com/office/drawing/2014/main" id="{2FAFB529-63AB-4C83-A6F6-C3EEED5F263F}"/>
                </a:ext>
              </a:extLst>
            </p:cNvPr>
            <p:cNvSpPr/>
            <p:nvPr/>
          </p:nvSpPr>
          <p:spPr>
            <a:xfrm rot="5400000">
              <a:off x="8742905" y="1568829"/>
              <a:ext cx="479140" cy="1794387"/>
            </a:xfrm>
            <a:prstGeom prst="snip2Same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9" name="Image 8">
            <a:extLst>
              <a:ext uri="{FF2B5EF4-FFF2-40B4-BE49-F238E27FC236}">
                <a16:creationId xmlns:a16="http://schemas.microsoft.com/office/drawing/2014/main" id="{AF45A5A9-558F-4EFD-B427-E27B4BE233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863" y="830340"/>
            <a:ext cx="2276475" cy="971550"/>
          </a:xfrm>
          <a:prstGeom prst="rect">
            <a:avLst/>
          </a:prstGeom>
        </p:spPr>
      </p:pic>
      <p:graphicFrame>
        <p:nvGraphicFramePr>
          <p:cNvPr id="14" name="Tableau 14">
            <a:extLst>
              <a:ext uri="{FF2B5EF4-FFF2-40B4-BE49-F238E27FC236}">
                <a16:creationId xmlns:a16="http://schemas.microsoft.com/office/drawing/2014/main" id="{BEC63BFF-2318-4B6C-95E8-9B6FA3D29F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449269"/>
              </p:ext>
            </p:extLst>
          </p:nvPr>
        </p:nvGraphicFramePr>
        <p:xfrm>
          <a:off x="362454" y="1901320"/>
          <a:ext cx="4300121" cy="333248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4300121">
                  <a:extLst>
                    <a:ext uri="{9D8B030D-6E8A-4147-A177-3AD203B41FA5}">
                      <a16:colId xmlns:a16="http://schemas.microsoft.com/office/drawing/2014/main" val="3514189546"/>
                    </a:ext>
                  </a:extLst>
                </a:gridCol>
              </a:tblGrid>
              <a:tr h="26633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Etapes de dimensionnement</a:t>
                      </a:r>
                    </a:p>
                  </a:txBody>
                  <a:tcPr>
                    <a:solidFill>
                      <a:srgbClr val="EE1D2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67167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Calcul des charges selon catalogue ROLLIX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1884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Choix d’une couronne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3436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Calcul couple de rotation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68683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Choix du moteur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92331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Calcul fonction fixation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156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Choix des vis et matage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4576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Durée de vie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13305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Détermination fonction lubrification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3732608"/>
                  </a:ext>
                </a:extLst>
              </a:tr>
            </a:tbl>
          </a:graphicData>
        </a:graphic>
      </p:graphicFrame>
      <p:grpSp>
        <p:nvGrpSpPr>
          <p:cNvPr id="21" name="Groupe 20">
            <a:extLst>
              <a:ext uri="{FF2B5EF4-FFF2-40B4-BE49-F238E27FC236}">
                <a16:creationId xmlns:a16="http://schemas.microsoft.com/office/drawing/2014/main" id="{C62B216B-0F9E-4445-A5F1-C605A903B04F}"/>
              </a:ext>
            </a:extLst>
          </p:cNvPr>
          <p:cNvGrpSpPr/>
          <p:nvPr/>
        </p:nvGrpSpPr>
        <p:grpSpPr>
          <a:xfrm>
            <a:off x="5252330" y="228818"/>
            <a:ext cx="5965321" cy="6554769"/>
            <a:chOff x="5252330" y="228818"/>
            <a:chExt cx="5965321" cy="6554769"/>
          </a:xfrm>
        </p:grpSpPr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11E59D24-7D41-4C04-B2FA-C7C0DD5F61B3}"/>
                </a:ext>
              </a:extLst>
            </p:cNvPr>
            <p:cNvGrpSpPr/>
            <p:nvPr/>
          </p:nvGrpSpPr>
          <p:grpSpPr>
            <a:xfrm>
              <a:off x="5474926" y="228818"/>
              <a:ext cx="5742725" cy="6554769"/>
              <a:chOff x="5603951" y="264121"/>
              <a:chExt cx="5742725" cy="6554769"/>
            </a:xfrm>
          </p:grpSpPr>
          <p:pic>
            <p:nvPicPr>
              <p:cNvPr id="25" name="Picture 1">
                <a:extLst>
                  <a:ext uri="{FF2B5EF4-FFF2-40B4-BE49-F238E27FC236}">
                    <a16:creationId xmlns:a16="http://schemas.microsoft.com/office/drawing/2014/main" id="{08B88A67-5A99-412A-BD89-3CCCB3F6C37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7075"/>
              <a:stretch/>
            </p:blipFill>
            <p:spPr bwMode="auto">
              <a:xfrm>
                <a:off x="7290617" y="3309652"/>
                <a:ext cx="4056059" cy="3509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683C5C29-6CA3-48DE-8C9D-31FFDD925A2D}"/>
                  </a:ext>
                </a:extLst>
              </p:cNvPr>
              <p:cNvSpPr/>
              <p:nvPr/>
            </p:nvSpPr>
            <p:spPr>
              <a:xfrm>
                <a:off x="8736174" y="1571348"/>
                <a:ext cx="2149276" cy="19025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pic>
            <p:nvPicPr>
              <p:cNvPr id="3073" name="Picture 1">
                <a:extLst>
                  <a:ext uri="{FF2B5EF4-FFF2-40B4-BE49-F238E27FC236}">
                    <a16:creationId xmlns:a16="http://schemas.microsoft.com/office/drawing/2014/main" id="{939BA0D3-620F-4ACB-AA25-D2A7A05EFF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22" r="53689"/>
              <a:stretch/>
            </p:blipFill>
            <p:spPr bwMode="auto">
              <a:xfrm>
                <a:off x="5603951" y="264121"/>
                <a:ext cx="3447816" cy="350923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5A0B5D62-9FC4-4C91-B7BA-17CEFBB41018}"/>
                </a:ext>
              </a:extLst>
            </p:cNvPr>
            <p:cNvSpPr txBox="1"/>
            <p:nvPr/>
          </p:nvSpPr>
          <p:spPr>
            <a:xfrm>
              <a:off x="5252330" y="3191698"/>
              <a:ext cx="2099551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fontAlgn="b"/>
              <a:r>
                <a:rPr lang="en-US" sz="1800" b="0" i="0" u="none" strike="noStrike">
                  <a:solidFill>
                    <a:srgbClr val="FF0000"/>
                  </a:solidFill>
                  <a:effectLst/>
                  <a:latin typeface="Calibri" panose="020F0502020204030204" pitchFamily="34" charset="0"/>
                </a:rPr>
                <a:t>REF : 07-2810-09</a:t>
              </a:r>
            </a:p>
          </p:txBody>
        </p:sp>
      </p:grpSp>
      <p:sp>
        <p:nvSpPr>
          <p:cNvPr id="26" name="ZoneTexte 25">
            <a:extLst>
              <a:ext uri="{FF2B5EF4-FFF2-40B4-BE49-F238E27FC236}">
                <a16:creationId xmlns:a16="http://schemas.microsoft.com/office/drawing/2014/main" id="{6ABD830F-7611-49BE-A4BD-D72551CD9CC3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F145853C-0230-4A9F-BFF9-90D752CB9505}"/>
              </a:ext>
            </a:extLst>
          </p:cNvPr>
          <p:cNvSpPr txBox="1"/>
          <p:nvPr/>
        </p:nvSpPr>
        <p:spPr>
          <a:xfrm>
            <a:off x="118951" y="6449072"/>
            <a:ext cx="335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42913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292566" y="50677"/>
            <a:ext cx="3182360" cy="631056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La couronne d'orientation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4C8E879-FF11-44F6-9FE6-4E42D4A4B9F6}"/>
              </a:ext>
            </a:extLst>
          </p:cNvPr>
          <p:cNvGrpSpPr/>
          <p:nvPr/>
        </p:nvGrpSpPr>
        <p:grpSpPr>
          <a:xfrm>
            <a:off x="7415449" y="237071"/>
            <a:ext cx="2732455" cy="6358592"/>
            <a:chOff x="7415449" y="237071"/>
            <a:chExt cx="2732455" cy="6358592"/>
          </a:xfrm>
        </p:grpSpPr>
        <p:grpSp>
          <p:nvGrpSpPr>
            <p:cNvPr id="41" name="Groupe 40">
              <a:extLst>
                <a:ext uri="{FF2B5EF4-FFF2-40B4-BE49-F238E27FC236}">
                  <a16:creationId xmlns:a16="http://schemas.microsoft.com/office/drawing/2014/main" id="{3780C460-87B4-4DDB-BBEA-543948018340}"/>
                </a:ext>
              </a:extLst>
            </p:cNvPr>
            <p:cNvGrpSpPr/>
            <p:nvPr/>
          </p:nvGrpSpPr>
          <p:grpSpPr>
            <a:xfrm>
              <a:off x="7555404" y="2184976"/>
              <a:ext cx="1257019" cy="607092"/>
              <a:chOff x="7628806" y="2288966"/>
              <a:chExt cx="1374667" cy="663039"/>
            </a:xfrm>
          </p:grpSpPr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51646C37-52A7-4771-83FB-77935F2D80CB}"/>
                  </a:ext>
                </a:extLst>
              </p:cNvPr>
              <p:cNvSpPr/>
              <p:nvPr/>
            </p:nvSpPr>
            <p:spPr>
              <a:xfrm>
                <a:off x="7628806" y="2332473"/>
                <a:ext cx="999791" cy="52329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9" name="Rectangle 38">
                <a:extLst>
                  <a:ext uri="{FF2B5EF4-FFF2-40B4-BE49-F238E27FC236}">
                    <a16:creationId xmlns:a16="http://schemas.microsoft.com/office/drawing/2014/main" id="{DF9806D9-3CB9-460C-8AFA-7610BDD04E6D}"/>
                  </a:ext>
                </a:extLst>
              </p:cNvPr>
              <p:cNvSpPr/>
              <p:nvPr/>
            </p:nvSpPr>
            <p:spPr>
              <a:xfrm>
                <a:off x="8093032" y="2288966"/>
                <a:ext cx="910441" cy="6630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40" name="Connecteur droit avec flèche 39">
                <a:extLst>
                  <a:ext uri="{FF2B5EF4-FFF2-40B4-BE49-F238E27FC236}">
                    <a16:creationId xmlns:a16="http://schemas.microsoft.com/office/drawing/2014/main" id="{6380577D-2210-42BF-99DF-3D70653A4DFD}"/>
                  </a:ext>
                </a:extLst>
              </p:cNvPr>
              <p:cNvCxnSpPr/>
              <p:nvPr/>
            </p:nvCxnSpPr>
            <p:spPr>
              <a:xfrm flipH="1">
                <a:off x="8087467" y="2332883"/>
                <a:ext cx="9896" cy="524494"/>
              </a:xfrm>
              <a:prstGeom prst="straightConnector1">
                <a:avLst/>
              </a:prstGeom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2EF0BE79-6165-4451-A8C9-81A8B970D153}"/>
                </a:ext>
              </a:extLst>
            </p:cNvPr>
            <p:cNvSpPr/>
            <p:nvPr/>
          </p:nvSpPr>
          <p:spPr>
            <a:xfrm rot="600000">
              <a:off x="7415449" y="2928031"/>
              <a:ext cx="205074" cy="17409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076D1EAC-E4BA-4A45-A3B1-F5FCAF81C8A0}"/>
                </a:ext>
              </a:extLst>
            </p:cNvPr>
            <p:cNvSpPr/>
            <p:nvPr/>
          </p:nvSpPr>
          <p:spPr>
            <a:xfrm rot="11640000">
              <a:off x="7996431" y="237071"/>
              <a:ext cx="205074" cy="1740919"/>
            </a:xfrm>
            <a:prstGeom prst="ellipse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Trapèze 7">
              <a:extLst>
                <a:ext uri="{FF2B5EF4-FFF2-40B4-BE49-F238E27FC236}">
                  <a16:creationId xmlns:a16="http://schemas.microsoft.com/office/drawing/2014/main" id="{DEF586E8-0B58-4532-B1A1-D3F911537984}"/>
                </a:ext>
              </a:extLst>
            </p:cNvPr>
            <p:cNvSpPr/>
            <p:nvPr/>
          </p:nvSpPr>
          <p:spPr>
            <a:xfrm>
              <a:off x="8694802" y="2993599"/>
              <a:ext cx="761699" cy="3335584"/>
            </a:xfrm>
            <a:prstGeom prst="trapezoid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44" name="Groupe 43">
              <a:extLst>
                <a:ext uri="{FF2B5EF4-FFF2-40B4-BE49-F238E27FC236}">
                  <a16:creationId xmlns:a16="http://schemas.microsoft.com/office/drawing/2014/main" id="{E741C2FE-D4C9-482C-ABCD-6B020D0E4E55}"/>
                </a:ext>
              </a:extLst>
            </p:cNvPr>
            <p:cNvGrpSpPr/>
            <p:nvPr/>
          </p:nvGrpSpPr>
          <p:grpSpPr>
            <a:xfrm>
              <a:off x="8135192" y="6398300"/>
              <a:ext cx="2012712" cy="197363"/>
              <a:chOff x="3751218" y="3835209"/>
              <a:chExt cx="2349179" cy="227051"/>
            </a:xfrm>
          </p:grpSpPr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F4EB5590-82E3-459A-9797-DC872D382E5F}"/>
                  </a:ext>
                </a:extLst>
              </p:cNvPr>
              <p:cNvSpPr/>
              <p:nvPr/>
            </p:nvSpPr>
            <p:spPr>
              <a:xfrm>
                <a:off x="3751218" y="3929026"/>
                <a:ext cx="2349179" cy="13323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Rectangle 29">
                <a:extLst>
                  <a:ext uri="{FF2B5EF4-FFF2-40B4-BE49-F238E27FC236}">
                    <a16:creationId xmlns:a16="http://schemas.microsoft.com/office/drawing/2014/main" id="{46F2B1D4-9B81-4E50-9638-420146F74E30}"/>
                  </a:ext>
                </a:extLst>
              </p:cNvPr>
              <p:cNvSpPr/>
              <p:nvPr/>
            </p:nvSpPr>
            <p:spPr>
              <a:xfrm>
                <a:off x="4115063" y="3835209"/>
                <a:ext cx="1566120" cy="8882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3187D437-8CDA-46AB-AAE9-ED584DECFCA6}"/>
                </a:ext>
              </a:extLst>
            </p:cNvPr>
            <p:cNvSpPr/>
            <p:nvPr/>
          </p:nvSpPr>
          <p:spPr>
            <a:xfrm flipV="1">
              <a:off x="8736174" y="2808033"/>
              <a:ext cx="686734" cy="91830"/>
            </a:xfrm>
            <a:prstGeom prst="rect">
              <a:avLst/>
            </a:prstGeom>
            <a:solidFill>
              <a:srgbClr val="A50021">
                <a:alpha val="30196"/>
              </a:srgbClr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EB98161-3901-4AF3-8430-8351FB9517FF}"/>
                </a:ext>
              </a:extLst>
            </p:cNvPr>
            <p:cNvSpPr/>
            <p:nvPr/>
          </p:nvSpPr>
          <p:spPr>
            <a:xfrm rot="600000">
              <a:off x="7645890" y="271810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2275DC7-616E-4553-A594-C5FDD69DF30D}"/>
                </a:ext>
              </a:extLst>
            </p:cNvPr>
            <p:cNvSpPr/>
            <p:nvPr/>
          </p:nvSpPr>
          <p:spPr>
            <a:xfrm rot="11460000">
              <a:off x="7812414" y="201188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8" name="Rectangle : avec coins rognés en haut 37">
              <a:extLst>
                <a:ext uri="{FF2B5EF4-FFF2-40B4-BE49-F238E27FC236}">
                  <a16:creationId xmlns:a16="http://schemas.microsoft.com/office/drawing/2014/main" id="{2FAFB529-63AB-4C83-A6F6-C3EEED5F263F}"/>
                </a:ext>
              </a:extLst>
            </p:cNvPr>
            <p:cNvSpPr/>
            <p:nvPr/>
          </p:nvSpPr>
          <p:spPr>
            <a:xfrm rot="5400000">
              <a:off x="8742905" y="1568829"/>
              <a:ext cx="479140" cy="1794387"/>
            </a:xfrm>
            <a:prstGeom prst="snip2Same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pic>
        <p:nvPicPr>
          <p:cNvPr id="5" name="Image 4">
            <a:extLst>
              <a:ext uri="{FF2B5EF4-FFF2-40B4-BE49-F238E27FC236}">
                <a16:creationId xmlns:a16="http://schemas.microsoft.com/office/drawing/2014/main" id="{1F397F68-C845-4B89-94A4-E929048BCB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81"/>
          <a:stretch/>
        </p:blipFill>
        <p:spPr>
          <a:xfrm>
            <a:off x="614341" y="866827"/>
            <a:ext cx="3674164" cy="2715970"/>
          </a:xfrm>
          <a:prstGeom prst="rect">
            <a:avLst/>
          </a:prstGeom>
        </p:spPr>
      </p:pic>
      <p:graphicFrame>
        <p:nvGraphicFramePr>
          <p:cNvPr id="14" name="Tableau 14">
            <a:extLst>
              <a:ext uri="{FF2B5EF4-FFF2-40B4-BE49-F238E27FC236}">
                <a16:creationId xmlns:a16="http://schemas.microsoft.com/office/drawing/2014/main" id="{BF05B841-11C0-446B-931C-072FF0D638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5481375"/>
              </p:ext>
            </p:extLst>
          </p:nvPr>
        </p:nvGraphicFramePr>
        <p:xfrm>
          <a:off x="614341" y="3716298"/>
          <a:ext cx="2905944" cy="945093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846222">
                  <a:extLst>
                    <a:ext uri="{9D8B030D-6E8A-4147-A177-3AD203B41FA5}">
                      <a16:colId xmlns:a16="http://schemas.microsoft.com/office/drawing/2014/main" val="1848340586"/>
                    </a:ext>
                  </a:extLst>
                </a:gridCol>
                <a:gridCol w="1059722">
                  <a:extLst>
                    <a:ext uri="{9D8B030D-6E8A-4147-A177-3AD203B41FA5}">
                      <a16:colId xmlns:a16="http://schemas.microsoft.com/office/drawing/2014/main" val="3932124282"/>
                    </a:ext>
                  </a:extLst>
                </a:gridCol>
              </a:tblGrid>
              <a:tr h="315031"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/>
                        <a:t>Choix des moteurs</a:t>
                      </a:r>
                    </a:p>
                  </a:txBody>
                  <a:tcPr>
                    <a:solidFill>
                      <a:srgbClr val="007D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0402070"/>
                  </a:ext>
                </a:extLst>
              </a:tr>
              <a:tr h="315031">
                <a:tc>
                  <a:txBody>
                    <a:bodyPr/>
                    <a:lstStyle/>
                    <a:p>
                      <a:r>
                        <a:rPr lang="fr-FR" sz="1400"/>
                        <a:t>Nombre de moteurs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/>
                        <a:t>4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1895244"/>
                  </a:ext>
                </a:extLst>
              </a:tr>
              <a:tr h="315031">
                <a:tc>
                  <a:txBody>
                    <a:bodyPr/>
                    <a:lstStyle/>
                    <a:p>
                      <a:r>
                        <a:rPr lang="fr-FR" sz="1400"/>
                        <a:t>Couple par moteur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/>
                        <a:t>1300 k.N.m</a:t>
                      </a:r>
                      <a:endParaRPr lang="fr-FR" sz="1400" err="1"/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8806416"/>
                  </a:ext>
                </a:extLst>
              </a:tr>
            </a:tbl>
          </a:graphicData>
        </a:graphic>
      </p:graphicFrame>
      <p:graphicFrame>
        <p:nvGraphicFramePr>
          <p:cNvPr id="22" name="Tableau 14">
            <a:extLst>
              <a:ext uri="{FF2B5EF4-FFF2-40B4-BE49-F238E27FC236}">
                <a16:creationId xmlns:a16="http://schemas.microsoft.com/office/drawing/2014/main" id="{2535C185-7264-4111-A841-7E874BCC3B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720503"/>
              </p:ext>
            </p:extLst>
          </p:nvPr>
        </p:nvGraphicFramePr>
        <p:xfrm>
          <a:off x="6103857" y="303814"/>
          <a:ext cx="4807307" cy="2520248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727933">
                  <a:extLst>
                    <a:ext uri="{9D8B030D-6E8A-4147-A177-3AD203B41FA5}">
                      <a16:colId xmlns:a16="http://schemas.microsoft.com/office/drawing/2014/main" val="1848340586"/>
                    </a:ext>
                  </a:extLst>
                </a:gridCol>
                <a:gridCol w="3079374">
                  <a:extLst>
                    <a:ext uri="{9D8B030D-6E8A-4147-A177-3AD203B41FA5}">
                      <a16:colId xmlns:a16="http://schemas.microsoft.com/office/drawing/2014/main" val="3932124282"/>
                    </a:ext>
                  </a:extLst>
                </a:gridCol>
              </a:tblGrid>
              <a:tr h="315031"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/>
                        <a:t>Fonction fixation</a:t>
                      </a:r>
                    </a:p>
                  </a:txBody>
                  <a:tcPr>
                    <a:solidFill>
                      <a:srgbClr val="007D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0402070"/>
                  </a:ext>
                </a:extLst>
              </a:tr>
              <a:tr h="315031">
                <a:tc>
                  <a:txBody>
                    <a:bodyPr/>
                    <a:lstStyle/>
                    <a:p>
                      <a:r>
                        <a:rPr lang="fr-FR" sz="1400"/>
                        <a:t>Nombre de vis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/>
                        <a:t>60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1895244"/>
                  </a:ext>
                </a:extLst>
              </a:tr>
              <a:tr h="315031">
                <a:tc>
                  <a:txBody>
                    <a:bodyPr/>
                    <a:lstStyle/>
                    <a:p>
                      <a:r>
                        <a:rPr lang="fr-FR" sz="1400"/>
                        <a:t>Diamètre [mm]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/>
                        <a:t>32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8806416"/>
                  </a:ext>
                </a:extLst>
              </a:tr>
              <a:tr h="315031">
                <a:tc>
                  <a:txBody>
                    <a:bodyPr/>
                    <a:lstStyle/>
                    <a:p>
                      <a:r>
                        <a:rPr lang="fr-FR" sz="1400"/>
                        <a:t>Classe (imposée)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/>
                        <a:t>10.9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464009"/>
                  </a:ext>
                </a:extLst>
              </a:tr>
              <a:tr h="315031"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/>
                        <a:t>= &gt; Rondelles (imposé) et vissage clé dynamométrique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6568209"/>
                  </a:ext>
                </a:extLst>
              </a:tr>
              <a:tr h="315031">
                <a:tc gridSpan="2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400"/>
                    </a:p>
                  </a:txBody>
                  <a:tcPr>
                    <a:solidFill>
                      <a:srgbClr val="FEFE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5738390"/>
                  </a:ext>
                </a:extLst>
              </a:tr>
              <a:tr h="315031">
                <a:tc gridSpan="2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400"/>
                    </a:p>
                  </a:txBody>
                  <a:tcPr>
                    <a:solidFill>
                      <a:srgbClr val="FEFE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7200305"/>
                  </a:ext>
                </a:extLst>
              </a:tr>
              <a:tr h="315031">
                <a:tc gridSpan="2"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400"/>
                    </a:p>
                  </a:txBody>
                  <a:tcPr>
                    <a:solidFill>
                      <a:srgbClr val="FEFE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8391350"/>
                  </a:ext>
                </a:extLst>
              </a:tr>
            </a:tbl>
          </a:graphicData>
        </a:graphic>
      </p:graphicFrame>
      <p:graphicFrame>
        <p:nvGraphicFramePr>
          <p:cNvPr id="23" name="Tableau 14">
            <a:extLst>
              <a:ext uri="{FF2B5EF4-FFF2-40B4-BE49-F238E27FC236}">
                <a16:creationId xmlns:a16="http://schemas.microsoft.com/office/drawing/2014/main" id="{A227A045-3741-4C9A-A98C-7B9150BF3F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838131"/>
              </p:ext>
            </p:extLst>
          </p:nvPr>
        </p:nvGraphicFramePr>
        <p:xfrm>
          <a:off x="6096000" y="1935447"/>
          <a:ext cx="4807307" cy="1249893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163450">
                  <a:extLst>
                    <a:ext uri="{9D8B030D-6E8A-4147-A177-3AD203B41FA5}">
                      <a16:colId xmlns:a16="http://schemas.microsoft.com/office/drawing/2014/main" val="1848340586"/>
                    </a:ext>
                  </a:extLst>
                </a:gridCol>
                <a:gridCol w="2643857">
                  <a:extLst>
                    <a:ext uri="{9D8B030D-6E8A-4147-A177-3AD203B41FA5}">
                      <a16:colId xmlns:a16="http://schemas.microsoft.com/office/drawing/2014/main" val="3932124282"/>
                    </a:ext>
                  </a:extLst>
                </a:gridCol>
              </a:tblGrid>
              <a:tr h="223419"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/>
                        <a:t>Matage</a:t>
                      </a:r>
                    </a:p>
                  </a:txBody>
                  <a:tcPr>
                    <a:solidFill>
                      <a:srgbClr val="007D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0402070"/>
                  </a:ext>
                </a:extLst>
              </a:tr>
              <a:tr h="315031">
                <a:tc>
                  <a:txBody>
                    <a:bodyPr/>
                    <a:lstStyle/>
                    <a:p>
                      <a:r>
                        <a:rPr lang="fr-FR" sz="1400"/>
                        <a:t>Re </a:t>
                      </a:r>
                      <a:r>
                        <a:rPr lang="fr-FR" sz="1400" err="1"/>
                        <a:t>Corten</a:t>
                      </a:r>
                      <a:r>
                        <a:rPr lang="fr-FR" sz="1400"/>
                        <a:t> [</a:t>
                      </a:r>
                      <a:r>
                        <a:rPr lang="fr-FR" sz="1400" err="1"/>
                        <a:t>Mpa</a:t>
                      </a:r>
                      <a:r>
                        <a:rPr lang="fr-FR" sz="1400"/>
                        <a:t>]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/>
                        <a:t>350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1895244"/>
                  </a:ext>
                </a:extLst>
              </a:tr>
              <a:tr h="315031">
                <a:tc>
                  <a:txBody>
                    <a:bodyPr/>
                    <a:lstStyle/>
                    <a:p>
                      <a:r>
                        <a:rPr lang="fr-FR" sz="1400"/>
                        <a:t>Pmax (critique) [</a:t>
                      </a:r>
                      <a:r>
                        <a:rPr lang="fr-FR" sz="1400" err="1"/>
                        <a:t>Mpa</a:t>
                      </a:r>
                      <a:r>
                        <a:rPr lang="fr-FR" sz="1400"/>
                        <a:t>]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/>
                        <a:t>360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8806416"/>
                  </a:ext>
                </a:extLst>
              </a:tr>
              <a:tr h="315031"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/>
                        <a:t>=&gt; Ajout de rondelles en acier dur par segment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400"/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464009"/>
                  </a:ext>
                </a:extLst>
              </a:tr>
            </a:tbl>
          </a:graphicData>
        </a:graphic>
      </p:graphicFrame>
      <p:graphicFrame>
        <p:nvGraphicFramePr>
          <p:cNvPr id="24" name="Tableau 14">
            <a:extLst>
              <a:ext uri="{FF2B5EF4-FFF2-40B4-BE49-F238E27FC236}">
                <a16:creationId xmlns:a16="http://schemas.microsoft.com/office/drawing/2014/main" id="{9BA30C2B-89F9-4563-9D26-ADA47247DE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004154"/>
              </p:ext>
            </p:extLst>
          </p:nvPr>
        </p:nvGraphicFramePr>
        <p:xfrm>
          <a:off x="6095999" y="3247935"/>
          <a:ext cx="4807307" cy="1249893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4807307">
                  <a:extLst>
                    <a:ext uri="{9D8B030D-6E8A-4147-A177-3AD203B41FA5}">
                      <a16:colId xmlns:a16="http://schemas.microsoft.com/office/drawing/2014/main" val="1848340586"/>
                    </a:ext>
                  </a:extLst>
                </a:gridCol>
              </a:tblGrid>
              <a:tr h="223419">
                <a:tc>
                  <a:txBody>
                    <a:bodyPr/>
                    <a:lstStyle/>
                    <a:p>
                      <a:pPr algn="ctr"/>
                      <a:r>
                        <a:rPr lang="fr-FR" sz="1400"/>
                        <a:t>Durée de vie</a:t>
                      </a:r>
                    </a:p>
                  </a:txBody>
                  <a:tcPr>
                    <a:solidFill>
                      <a:srgbClr val="007D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0402070"/>
                  </a:ext>
                </a:extLst>
              </a:tr>
              <a:tr h="315031">
                <a:tc>
                  <a:txBody>
                    <a:bodyPr/>
                    <a:lstStyle/>
                    <a:p>
                      <a:r>
                        <a:rPr lang="fr-FR" sz="1400"/>
                        <a:t>Couronne surdimensionnée en effort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1895244"/>
                  </a:ext>
                </a:extLst>
              </a:tr>
              <a:tr h="3150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Durée estimée à 11 ans pour rotation permanente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8806416"/>
                  </a:ext>
                </a:extLst>
              </a:tr>
              <a:tr h="315031">
                <a:tc>
                  <a:txBody>
                    <a:bodyPr/>
                    <a:lstStyle/>
                    <a:p>
                      <a:pPr marL="0" marR="0" lvl="0" indent="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fr-FR" sz="1400"/>
                        <a:t>=&gt; Durée de vie extrêmement satisfaisante</a:t>
                      </a:r>
                      <a:endParaRPr lang="fr-FR"/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464009"/>
                  </a:ext>
                </a:extLst>
              </a:tr>
            </a:tbl>
          </a:graphicData>
        </a:graphic>
      </p:graphicFrame>
      <p:graphicFrame>
        <p:nvGraphicFramePr>
          <p:cNvPr id="25" name="Tableau 14">
            <a:extLst>
              <a:ext uri="{FF2B5EF4-FFF2-40B4-BE49-F238E27FC236}">
                <a16:creationId xmlns:a16="http://schemas.microsoft.com/office/drawing/2014/main" id="{D84519DE-B02E-4BD0-A169-6211925CEA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212558"/>
              </p:ext>
            </p:extLst>
          </p:nvPr>
        </p:nvGraphicFramePr>
        <p:xfrm>
          <a:off x="7035449" y="4572736"/>
          <a:ext cx="2928406" cy="1249893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928406">
                  <a:extLst>
                    <a:ext uri="{9D8B030D-6E8A-4147-A177-3AD203B41FA5}">
                      <a16:colId xmlns:a16="http://schemas.microsoft.com/office/drawing/2014/main" val="1848340586"/>
                    </a:ext>
                  </a:extLst>
                </a:gridCol>
              </a:tblGrid>
              <a:tr h="223419">
                <a:tc>
                  <a:txBody>
                    <a:bodyPr/>
                    <a:lstStyle/>
                    <a:p>
                      <a:pPr algn="ctr"/>
                      <a:r>
                        <a:rPr lang="fr-FR" sz="1400"/>
                        <a:t>Lubrification</a:t>
                      </a:r>
                    </a:p>
                  </a:txBody>
                  <a:tcPr>
                    <a:solidFill>
                      <a:srgbClr val="007D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0402070"/>
                  </a:ext>
                </a:extLst>
              </a:tr>
              <a:tr h="315031">
                <a:tc>
                  <a:txBody>
                    <a:bodyPr/>
                    <a:lstStyle/>
                    <a:p>
                      <a:r>
                        <a:rPr lang="fr-FR" sz="1400"/>
                        <a:t>Couronne graissée (150h)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1895244"/>
                  </a:ext>
                </a:extLst>
              </a:tr>
              <a:tr h="3150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Trous de graissage radiaux/faciaux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8806416"/>
                  </a:ext>
                </a:extLst>
              </a:tr>
              <a:tr h="3150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Quantité de graisse Q = 740 cm3</a:t>
                      </a:r>
                    </a:p>
                  </a:txBody>
                  <a:tcPr>
                    <a:solidFill>
                      <a:srgbClr val="FEFEF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4464009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D7EE4708-02AA-4E53-A51A-DBED8BD366A6}"/>
              </a:ext>
            </a:extLst>
          </p:cNvPr>
          <p:cNvSpPr/>
          <p:nvPr/>
        </p:nvSpPr>
        <p:spPr>
          <a:xfrm>
            <a:off x="6670428" y="5902791"/>
            <a:ext cx="3674164" cy="346229"/>
          </a:xfrm>
          <a:prstGeom prst="rect">
            <a:avLst/>
          </a:prstGeom>
          <a:solidFill>
            <a:srgbClr val="FEFEFE"/>
          </a:solidFill>
          <a:ln w="12700">
            <a:solidFill>
              <a:srgbClr val="007DB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>
                <a:solidFill>
                  <a:schemeClr val="tx1"/>
                </a:solidFill>
              </a:rPr>
              <a:t>Mise en place pompe de graissage ?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46D2ED4-44B7-4738-A2B9-DB01BA11E581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0EF246FE-94D4-41F3-91CB-7430C539F7C9}"/>
              </a:ext>
            </a:extLst>
          </p:cNvPr>
          <p:cNvSpPr txBox="1"/>
          <p:nvPr/>
        </p:nvSpPr>
        <p:spPr>
          <a:xfrm>
            <a:off x="118951" y="6449072"/>
            <a:ext cx="335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401883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292566" y="50677"/>
            <a:ext cx="2103685" cy="631056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La nacelle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</p:txBody>
      </p:sp>
      <p:sp>
        <p:nvSpPr>
          <p:cNvPr id="9" name="Espace réservé du contenu 1">
            <a:extLst>
              <a:ext uri="{FF2B5EF4-FFF2-40B4-BE49-F238E27FC236}">
                <a16:creationId xmlns:a16="http://schemas.microsoft.com/office/drawing/2014/main" id="{5237226A-0FB6-406A-BA11-848F0A6ADBFA}"/>
              </a:ext>
            </a:extLst>
          </p:cNvPr>
          <p:cNvSpPr txBox="1">
            <a:spLocks/>
          </p:cNvSpPr>
          <p:nvPr/>
        </p:nvSpPr>
        <p:spPr>
          <a:xfrm>
            <a:off x="362166" y="680597"/>
            <a:ext cx="4125525" cy="55993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Transmission Rotor/Multiplicateur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Font typeface="Arial" charset="0"/>
              <a:buNone/>
            </a:pPr>
            <a:endParaRPr lang="fr-FR" sz="1800"/>
          </a:p>
        </p:txBody>
      </p:sp>
      <p:pic>
        <p:nvPicPr>
          <p:cNvPr id="14" name="Picture 14">
            <a:extLst>
              <a:ext uri="{FF2B5EF4-FFF2-40B4-BE49-F238E27FC236}">
                <a16:creationId xmlns:a16="http://schemas.microsoft.com/office/drawing/2014/main" id="{6836A416-22F9-4BD3-A1F8-4D4D15A821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40" y="1577018"/>
            <a:ext cx="6949440" cy="4293244"/>
          </a:xfrm>
          <a:prstGeom prst="rect">
            <a:avLst/>
          </a:prstGeom>
        </p:spPr>
      </p:pic>
      <p:grpSp>
        <p:nvGrpSpPr>
          <p:cNvPr id="23" name="Groupe 22">
            <a:extLst>
              <a:ext uri="{FF2B5EF4-FFF2-40B4-BE49-F238E27FC236}">
                <a16:creationId xmlns:a16="http://schemas.microsoft.com/office/drawing/2014/main" id="{45098239-9D1E-4A59-9E62-CE2AE8CD75A9}"/>
              </a:ext>
            </a:extLst>
          </p:cNvPr>
          <p:cNvGrpSpPr/>
          <p:nvPr/>
        </p:nvGrpSpPr>
        <p:grpSpPr>
          <a:xfrm>
            <a:off x="7415449" y="237071"/>
            <a:ext cx="3077777" cy="6368488"/>
            <a:chOff x="7415449" y="237071"/>
            <a:chExt cx="3077777" cy="6368488"/>
          </a:xfrm>
        </p:grpSpPr>
        <p:grpSp>
          <p:nvGrpSpPr>
            <p:cNvPr id="24" name="Groupe 23">
              <a:extLst>
                <a:ext uri="{FF2B5EF4-FFF2-40B4-BE49-F238E27FC236}">
                  <a16:creationId xmlns:a16="http://schemas.microsoft.com/office/drawing/2014/main" id="{15C03924-73D2-44BF-BD4E-D8C5D23F9BB1}"/>
                </a:ext>
              </a:extLst>
            </p:cNvPr>
            <p:cNvGrpSpPr/>
            <p:nvPr/>
          </p:nvGrpSpPr>
          <p:grpSpPr>
            <a:xfrm>
              <a:off x="7555404" y="2184976"/>
              <a:ext cx="1257019" cy="607092"/>
              <a:chOff x="7628806" y="2288966"/>
              <a:chExt cx="1374667" cy="663039"/>
            </a:xfrm>
          </p:grpSpPr>
          <p:sp>
            <p:nvSpPr>
              <p:cNvPr id="37" name="Ellipse 36">
                <a:extLst>
                  <a:ext uri="{FF2B5EF4-FFF2-40B4-BE49-F238E27FC236}">
                    <a16:creationId xmlns:a16="http://schemas.microsoft.com/office/drawing/2014/main" id="{D01DEFED-69F5-4C07-A884-9C37E1C24651}"/>
                  </a:ext>
                </a:extLst>
              </p:cNvPr>
              <p:cNvSpPr/>
              <p:nvPr/>
            </p:nvSpPr>
            <p:spPr>
              <a:xfrm>
                <a:off x="7628806" y="2332473"/>
                <a:ext cx="999791" cy="52329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2" name="Rectangle 41">
                <a:extLst>
                  <a:ext uri="{FF2B5EF4-FFF2-40B4-BE49-F238E27FC236}">
                    <a16:creationId xmlns:a16="http://schemas.microsoft.com/office/drawing/2014/main" id="{108E3A54-A8F2-45D4-ADDE-5EAD3A8E68C9}"/>
                  </a:ext>
                </a:extLst>
              </p:cNvPr>
              <p:cNvSpPr/>
              <p:nvPr/>
            </p:nvSpPr>
            <p:spPr>
              <a:xfrm>
                <a:off x="8093032" y="2288966"/>
                <a:ext cx="910441" cy="6630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43" name="Connecteur droit avec flèche 42">
                <a:extLst>
                  <a:ext uri="{FF2B5EF4-FFF2-40B4-BE49-F238E27FC236}">
                    <a16:creationId xmlns:a16="http://schemas.microsoft.com/office/drawing/2014/main" id="{253E7AB1-F7C7-4FA7-B61A-82694EC88004}"/>
                  </a:ext>
                </a:extLst>
              </p:cNvPr>
              <p:cNvCxnSpPr/>
              <p:nvPr/>
            </p:nvCxnSpPr>
            <p:spPr>
              <a:xfrm flipH="1">
                <a:off x="8087467" y="2332883"/>
                <a:ext cx="9896" cy="524494"/>
              </a:xfrm>
              <a:prstGeom prst="straightConnector1">
                <a:avLst/>
              </a:prstGeom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6CDD451E-B1BF-4D26-83E3-4E28056D3378}"/>
                </a:ext>
              </a:extLst>
            </p:cNvPr>
            <p:cNvSpPr/>
            <p:nvPr/>
          </p:nvSpPr>
          <p:spPr>
            <a:xfrm rot="600000">
              <a:off x="7415449" y="2928031"/>
              <a:ext cx="205074" cy="17409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B49B620F-E6F6-4E13-8F7A-B555756F119F}"/>
                </a:ext>
              </a:extLst>
            </p:cNvPr>
            <p:cNvSpPr/>
            <p:nvPr/>
          </p:nvSpPr>
          <p:spPr>
            <a:xfrm rot="11640000">
              <a:off x="7996431" y="237071"/>
              <a:ext cx="205074" cy="1740919"/>
            </a:xfrm>
            <a:prstGeom prst="ellipse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Trapèze 26">
              <a:extLst>
                <a:ext uri="{FF2B5EF4-FFF2-40B4-BE49-F238E27FC236}">
                  <a16:creationId xmlns:a16="http://schemas.microsoft.com/office/drawing/2014/main" id="{BDDD82D7-20C2-4EF6-82E8-EFE7CFAD5681}"/>
                </a:ext>
              </a:extLst>
            </p:cNvPr>
            <p:cNvSpPr/>
            <p:nvPr/>
          </p:nvSpPr>
          <p:spPr>
            <a:xfrm>
              <a:off x="8694802" y="3003495"/>
              <a:ext cx="761699" cy="3335584"/>
            </a:xfrm>
            <a:prstGeom prst="trapezoid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FB168DEB-8BB7-4789-A862-836BADEC3F13}"/>
                </a:ext>
              </a:extLst>
            </p:cNvPr>
            <p:cNvGrpSpPr/>
            <p:nvPr/>
          </p:nvGrpSpPr>
          <p:grpSpPr>
            <a:xfrm>
              <a:off x="8135192" y="6408196"/>
              <a:ext cx="2012712" cy="197363"/>
              <a:chOff x="3751218" y="3835209"/>
              <a:chExt cx="2349179" cy="227051"/>
            </a:xfrm>
          </p:grpSpPr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E60170FB-4C87-44F7-A55D-BA25582E4A72}"/>
                  </a:ext>
                </a:extLst>
              </p:cNvPr>
              <p:cNvSpPr/>
              <p:nvPr/>
            </p:nvSpPr>
            <p:spPr>
              <a:xfrm>
                <a:off x="3751218" y="3929026"/>
                <a:ext cx="2349179" cy="13323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82A3BE65-3504-4820-82DC-AC89A1B6C28D}"/>
                  </a:ext>
                </a:extLst>
              </p:cNvPr>
              <p:cNvSpPr/>
              <p:nvPr/>
            </p:nvSpPr>
            <p:spPr>
              <a:xfrm>
                <a:off x="4115063" y="3835209"/>
                <a:ext cx="1566120" cy="8882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99DD95BE-D958-44D7-8787-C3EA98BD07E0}"/>
                </a:ext>
              </a:extLst>
            </p:cNvPr>
            <p:cNvSpPr/>
            <p:nvPr/>
          </p:nvSpPr>
          <p:spPr>
            <a:xfrm flipV="1">
              <a:off x="8884616" y="2897098"/>
              <a:ext cx="389851" cy="52246"/>
            </a:xfrm>
            <a:prstGeom prst="rect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69FB05CF-F3C2-4375-B7B0-1923D9BFE5E9}"/>
                </a:ext>
              </a:extLst>
            </p:cNvPr>
            <p:cNvSpPr/>
            <p:nvPr/>
          </p:nvSpPr>
          <p:spPr>
            <a:xfrm rot="600000">
              <a:off x="7645890" y="271810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4C8C9F08-3893-4ECC-B750-4300D6AEDA08}"/>
                </a:ext>
              </a:extLst>
            </p:cNvPr>
            <p:cNvSpPr/>
            <p:nvPr/>
          </p:nvSpPr>
          <p:spPr>
            <a:xfrm rot="11460000">
              <a:off x="7812414" y="201188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Rectangle : avec coins rognés en haut 33">
              <a:extLst>
                <a:ext uri="{FF2B5EF4-FFF2-40B4-BE49-F238E27FC236}">
                  <a16:creationId xmlns:a16="http://schemas.microsoft.com/office/drawing/2014/main" id="{C4FB2F42-6555-4F83-99F8-8D6D014D1413}"/>
                </a:ext>
              </a:extLst>
            </p:cNvPr>
            <p:cNvSpPr/>
            <p:nvPr/>
          </p:nvSpPr>
          <p:spPr>
            <a:xfrm rot="5400000">
              <a:off x="8990308" y="1291739"/>
              <a:ext cx="597892" cy="2407945"/>
            </a:xfrm>
            <a:prstGeom prst="snip2SameRect">
              <a:avLst/>
            </a:prstGeom>
            <a:solidFill>
              <a:srgbClr val="A50021">
                <a:alpha val="30196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0" name="ZoneTexte 19">
            <a:extLst>
              <a:ext uri="{FF2B5EF4-FFF2-40B4-BE49-F238E27FC236}">
                <a16:creationId xmlns:a16="http://schemas.microsoft.com/office/drawing/2014/main" id="{7241A697-9E0C-4C21-8A61-71AAD6DD15E5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F0624724-2665-4606-ADCB-F7E7A4A8EE08}"/>
              </a:ext>
            </a:extLst>
          </p:cNvPr>
          <p:cNvSpPr txBox="1"/>
          <p:nvPr/>
        </p:nvSpPr>
        <p:spPr>
          <a:xfrm>
            <a:off x="118951" y="6449072"/>
            <a:ext cx="335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0473199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e 31">
            <a:extLst>
              <a:ext uri="{FF2B5EF4-FFF2-40B4-BE49-F238E27FC236}">
                <a16:creationId xmlns:a16="http://schemas.microsoft.com/office/drawing/2014/main" id="{D9B7FF01-4B98-4CEE-B57B-F5C436E8B00B}"/>
              </a:ext>
            </a:extLst>
          </p:cNvPr>
          <p:cNvGrpSpPr/>
          <p:nvPr/>
        </p:nvGrpSpPr>
        <p:grpSpPr>
          <a:xfrm>
            <a:off x="7415449" y="237071"/>
            <a:ext cx="3077777" cy="6368488"/>
            <a:chOff x="7415449" y="237071"/>
            <a:chExt cx="3077777" cy="6368488"/>
          </a:xfrm>
        </p:grpSpPr>
        <p:grpSp>
          <p:nvGrpSpPr>
            <p:cNvPr id="33" name="Groupe 32">
              <a:extLst>
                <a:ext uri="{FF2B5EF4-FFF2-40B4-BE49-F238E27FC236}">
                  <a16:creationId xmlns:a16="http://schemas.microsoft.com/office/drawing/2014/main" id="{37D6CA1E-5ACB-4E7F-8F7D-752CBF5F21E3}"/>
                </a:ext>
              </a:extLst>
            </p:cNvPr>
            <p:cNvGrpSpPr/>
            <p:nvPr/>
          </p:nvGrpSpPr>
          <p:grpSpPr>
            <a:xfrm>
              <a:off x="7555404" y="2184976"/>
              <a:ext cx="1257019" cy="607092"/>
              <a:chOff x="7628806" y="2288966"/>
              <a:chExt cx="1374667" cy="663039"/>
            </a:xfrm>
          </p:grpSpPr>
          <p:sp>
            <p:nvSpPr>
              <p:cNvPr id="49" name="Ellipse 48">
                <a:extLst>
                  <a:ext uri="{FF2B5EF4-FFF2-40B4-BE49-F238E27FC236}">
                    <a16:creationId xmlns:a16="http://schemas.microsoft.com/office/drawing/2014/main" id="{9E32C418-B597-48E5-9168-C11463C567E8}"/>
                  </a:ext>
                </a:extLst>
              </p:cNvPr>
              <p:cNvSpPr/>
              <p:nvPr/>
            </p:nvSpPr>
            <p:spPr>
              <a:xfrm>
                <a:off x="7628806" y="2332473"/>
                <a:ext cx="999791" cy="52329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1526020B-F427-47B7-901A-6F6A0DBA3F64}"/>
                  </a:ext>
                </a:extLst>
              </p:cNvPr>
              <p:cNvSpPr/>
              <p:nvPr/>
            </p:nvSpPr>
            <p:spPr>
              <a:xfrm>
                <a:off x="8093032" y="2288966"/>
                <a:ext cx="910441" cy="6630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51" name="Connecteur droit avec flèche 50">
                <a:extLst>
                  <a:ext uri="{FF2B5EF4-FFF2-40B4-BE49-F238E27FC236}">
                    <a16:creationId xmlns:a16="http://schemas.microsoft.com/office/drawing/2014/main" id="{65A492EB-F4F4-45D5-8D7D-D42E4BA2833F}"/>
                  </a:ext>
                </a:extLst>
              </p:cNvPr>
              <p:cNvCxnSpPr/>
              <p:nvPr/>
            </p:nvCxnSpPr>
            <p:spPr>
              <a:xfrm flipH="1">
                <a:off x="8087467" y="2332883"/>
                <a:ext cx="9896" cy="524494"/>
              </a:xfrm>
              <a:prstGeom prst="straightConnector1">
                <a:avLst/>
              </a:prstGeom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C07EE58E-8D02-477C-A32E-100D8AC16D3C}"/>
                </a:ext>
              </a:extLst>
            </p:cNvPr>
            <p:cNvSpPr/>
            <p:nvPr/>
          </p:nvSpPr>
          <p:spPr>
            <a:xfrm rot="600000">
              <a:off x="7415449" y="2928031"/>
              <a:ext cx="205074" cy="17409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733D2808-3D01-4FA7-AD40-5CF2B5E1E24D}"/>
                </a:ext>
              </a:extLst>
            </p:cNvPr>
            <p:cNvSpPr/>
            <p:nvPr/>
          </p:nvSpPr>
          <p:spPr>
            <a:xfrm rot="11640000">
              <a:off x="7996431" y="237071"/>
              <a:ext cx="205074" cy="1740919"/>
            </a:xfrm>
            <a:prstGeom prst="ellipse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Trapèze 35">
              <a:extLst>
                <a:ext uri="{FF2B5EF4-FFF2-40B4-BE49-F238E27FC236}">
                  <a16:creationId xmlns:a16="http://schemas.microsoft.com/office/drawing/2014/main" id="{41E04B5E-1484-4D4B-9E49-AE1D132937E3}"/>
                </a:ext>
              </a:extLst>
            </p:cNvPr>
            <p:cNvSpPr/>
            <p:nvPr/>
          </p:nvSpPr>
          <p:spPr>
            <a:xfrm>
              <a:off x="8694802" y="3003495"/>
              <a:ext cx="761699" cy="3335584"/>
            </a:xfrm>
            <a:prstGeom prst="trapezoid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7" name="Groupe 36">
              <a:extLst>
                <a:ext uri="{FF2B5EF4-FFF2-40B4-BE49-F238E27FC236}">
                  <a16:creationId xmlns:a16="http://schemas.microsoft.com/office/drawing/2014/main" id="{59026742-A18D-48D0-97AB-941E1713FA09}"/>
                </a:ext>
              </a:extLst>
            </p:cNvPr>
            <p:cNvGrpSpPr/>
            <p:nvPr/>
          </p:nvGrpSpPr>
          <p:grpSpPr>
            <a:xfrm>
              <a:off x="8135192" y="6408196"/>
              <a:ext cx="2012712" cy="197363"/>
              <a:chOff x="3751218" y="3835209"/>
              <a:chExt cx="2349179" cy="227051"/>
            </a:xfrm>
          </p:grpSpPr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9733CB26-3808-4B58-ADBF-6326542D20EB}"/>
                  </a:ext>
                </a:extLst>
              </p:cNvPr>
              <p:cNvSpPr/>
              <p:nvPr/>
            </p:nvSpPr>
            <p:spPr>
              <a:xfrm>
                <a:off x="3751218" y="3929026"/>
                <a:ext cx="2349179" cy="13323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8" name="Rectangle 47">
                <a:extLst>
                  <a:ext uri="{FF2B5EF4-FFF2-40B4-BE49-F238E27FC236}">
                    <a16:creationId xmlns:a16="http://schemas.microsoft.com/office/drawing/2014/main" id="{6ABA302E-BDFD-4618-9550-D6214A23B143}"/>
                  </a:ext>
                </a:extLst>
              </p:cNvPr>
              <p:cNvSpPr/>
              <p:nvPr/>
            </p:nvSpPr>
            <p:spPr>
              <a:xfrm>
                <a:off x="4115063" y="3835209"/>
                <a:ext cx="1566120" cy="8882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50B19B07-1F95-4AFA-B9D2-35B5147A669C}"/>
                </a:ext>
              </a:extLst>
            </p:cNvPr>
            <p:cNvSpPr/>
            <p:nvPr/>
          </p:nvSpPr>
          <p:spPr>
            <a:xfrm flipV="1">
              <a:off x="8884616" y="2897098"/>
              <a:ext cx="389851" cy="52246"/>
            </a:xfrm>
            <a:prstGeom prst="rect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7098797-311C-4655-B87C-E32214CF6855}"/>
                </a:ext>
              </a:extLst>
            </p:cNvPr>
            <p:cNvSpPr/>
            <p:nvPr/>
          </p:nvSpPr>
          <p:spPr>
            <a:xfrm rot="600000">
              <a:off x="7645890" y="271810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8984E455-1C4A-42CA-8CF4-8BEFFE2AB488}"/>
                </a:ext>
              </a:extLst>
            </p:cNvPr>
            <p:cNvSpPr/>
            <p:nvPr/>
          </p:nvSpPr>
          <p:spPr>
            <a:xfrm rot="11460000">
              <a:off x="7812414" y="201188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Rectangle : avec coins rognés en haut 45">
              <a:extLst>
                <a:ext uri="{FF2B5EF4-FFF2-40B4-BE49-F238E27FC236}">
                  <a16:creationId xmlns:a16="http://schemas.microsoft.com/office/drawing/2014/main" id="{D2514170-D149-4426-8695-F0A9968CC96D}"/>
                </a:ext>
              </a:extLst>
            </p:cNvPr>
            <p:cNvSpPr/>
            <p:nvPr/>
          </p:nvSpPr>
          <p:spPr>
            <a:xfrm rot="5400000">
              <a:off x="8990308" y="1291739"/>
              <a:ext cx="597892" cy="2407945"/>
            </a:xfrm>
            <a:prstGeom prst="snip2SameRect">
              <a:avLst/>
            </a:prstGeom>
            <a:solidFill>
              <a:srgbClr val="A50021">
                <a:alpha val="30196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292566" y="50677"/>
            <a:ext cx="2103685" cy="631056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La nacelle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/>
          </a:p>
        </p:txBody>
      </p:sp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CD0280FA-E630-4D9A-A551-2162AE034B6C}"/>
              </a:ext>
            </a:extLst>
          </p:cNvPr>
          <p:cNvSpPr txBox="1">
            <a:spLocks/>
          </p:cNvSpPr>
          <p:nvPr/>
        </p:nvSpPr>
        <p:spPr>
          <a:xfrm>
            <a:off x="189446" y="599317"/>
            <a:ext cx="2865685" cy="63105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Choix des roulements 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Font typeface="Arial" charset="0"/>
              <a:buNone/>
            </a:pPr>
            <a:endParaRPr lang="fr-FR" sz="1800"/>
          </a:p>
        </p:txBody>
      </p:sp>
      <p:sp>
        <p:nvSpPr>
          <p:cNvPr id="23" name="TextBox 27">
            <a:extLst>
              <a:ext uri="{FF2B5EF4-FFF2-40B4-BE49-F238E27FC236}">
                <a16:creationId xmlns:a16="http://schemas.microsoft.com/office/drawing/2014/main" id="{CBA14FB7-BD62-4158-9ACC-5B9CCEBFAD8C}"/>
              </a:ext>
            </a:extLst>
          </p:cNvPr>
          <p:cNvSpPr txBox="1"/>
          <p:nvPr/>
        </p:nvSpPr>
        <p:spPr>
          <a:xfrm>
            <a:off x="586267" y="1417539"/>
            <a:ext cx="3823856" cy="22159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 err="1">
                <a:solidFill>
                  <a:srgbClr val="000000"/>
                </a:solidFill>
                <a:uFillTx/>
                <a:latin typeface="Calibri"/>
                <a:cs typeface="Calibri"/>
              </a:rPr>
              <a:t>Vérification</a:t>
            </a: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cs typeface="Calibri"/>
              </a:rPr>
              <a:t> en </a:t>
            </a:r>
            <a:r>
              <a:rPr lang="en-US" sz="2400" b="0" i="0" u="none" strike="noStrike" kern="1200" cap="none" spc="0" baseline="0" err="1">
                <a:solidFill>
                  <a:srgbClr val="000000"/>
                </a:solidFill>
                <a:uFillTx/>
                <a:latin typeface="Calibri"/>
                <a:cs typeface="Calibri"/>
              </a:rPr>
              <a:t>statique</a:t>
            </a: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cs typeface="Calibri"/>
              </a:rPr>
              <a:t> 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err="1">
                <a:solidFill>
                  <a:srgbClr val="000000"/>
                </a:solidFill>
                <a:latin typeface="Calibri"/>
                <a:cs typeface="Calibri"/>
              </a:rPr>
              <a:t>Vérification</a:t>
            </a: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cs typeface="Calibri"/>
              </a:rPr>
              <a:t> en </a:t>
            </a:r>
            <a:r>
              <a:rPr lang="en-US" sz="2400" b="0" i="0" u="none" strike="noStrike" kern="1200" cap="none" spc="0" baseline="0" err="1">
                <a:solidFill>
                  <a:srgbClr val="000000"/>
                </a:solidFill>
                <a:uFillTx/>
                <a:latin typeface="Calibri"/>
                <a:cs typeface="Calibri"/>
              </a:rPr>
              <a:t>dynamique</a:t>
            </a:r>
            <a:endParaRPr lang="en-US" sz="24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4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 err="1">
                <a:solidFill>
                  <a:srgbClr val="000000"/>
                </a:solidFill>
                <a:uFillTx/>
                <a:latin typeface="Calibri"/>
                <a:cs typeface="Calibri"/>
              </a:rPr>
              <a:t>Calcul</a:t>
            </a: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cs typeface="Calibri"/>
              </a:rPr>
              <a:t> de durée de vie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alibri"/>
            </a:endParaRPr>
          </a:p>
        </p:txBody>
      </p:sp>
      <p:pic>
        <p:nvPicPr>
          <p:cNvPr id="9" name="Picture 13">
            <a:extLst>
              <a:ext uri="{FF2B5EF4-FFF2-40B4-BE49-F238E27FC236}">
                <a16:creationId xmlns:a16="http://schemas.microsoft.com/office/drawing/2014/main" id="{870F5808-461E-4F3A-AC17-6C43A82FA2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7440" y="905510"/>
            <a:ext cx="5222240" cy="3258820"/>
          </a:xfrm>
          <a:prstGeom prst="rect">
            <a:avLst/>
          </a:prstGeom>
        </p:spPr>
      </p:pic>
      <p:sp>
        <p:nvSpPr>
          <p:cNvPr id="26" name="Arrow: Down 29">
            <a:extLst>
              <a:ext uri="{FF2B5EF4-FFF2-40B4-BE49-F238E27FC236}">
                <a16:creationId xmlns:a16="http://schemas.microsoft.com/office/drawing/2014/main" id="{A45B4145-12CE-41F1-A78A-117E716B44D5}"/>
              </a:ext>
            </a:extLst>
          </p:cNvPr>
          <p:cNvSpPr/>
          <p:nvPr/>
        </p:nvSpPr>
        <p:spPr>
          <a:xfrm rot="3359985">
            <a:off x="5223236" y="1883098"/>
            <a:ext cx="172669" cy="2840082"/>
          </a:xfrm>
          <a:custGeom>
            <a:avLst>
              <a:gd name="f0" fmla="val 20950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-270"/>
              <a:gd name="f11" fmla="+- 0 0 -90"/>
              <a:gd name="f12" fmla="*/ f5 1 21600"/>
              <a:gd name="f13" fmla="*/ f6 1 21600"/>
              <a:gd name="f14" fmla="pin 0 f1 10800"/>
              <a:gd name="f15" fmla="pin 0 f0 21600"/>
              <a:gd name="f16" fmla="*/ f10 f2 1"/>
              <a:gd name="f17" fmla="*/ f11 f2 1"/>
              <a:gd name="f18" fmla="val f14"/>
              <a:gd name="f19" fmla="val f15"/>
              <a:gd name="f20" fmla="+- 21600 0 f14"/>
              <a:gd name="f21" fmla="*/ f14 f12 1"/>
              <a:gd name="f22" fmla="*/ f15 f13 1"/>
              <a:gd name="f23" fmla="*/ 0 f13 1"/>
              <a:gd name="f24" fmla="*/ 0 f12 1"/>
              <a:gd name="f25" fmla="*/ f16 1 f4"/>
              <a:gd name="f26" fmla="*/ 21600 f12 1"/>
              <a:gd name="f27" fmla="*/ f17 1 f4"/>
              <a:gd name="f28" fmla="+- 21600 0 f19"/>
              <a:gd name="f29" fmla="*/ f18 f12 1"/>
              <a:gd name="f30" fmla="*/ f20 f12 1"/>
              <a:gd name="f31" fmla="*/ f19 f13 1"/>
              <a:gd name="f32" fmla="+- f25 0 f3"/>
              <a:gd name="f33" fmla="+- f27 0 f3"/>
              <a:gd name="f34" fmla="*/ f28 f18 1"/>
              <a:gd name="f35" fmla="*/ f34 1 10800"/>
              <a:gd name="f36" fmla="+- f19 f35 0"/>
              <a:gd name="f37" fmla="*/ f36 f13 1"/>
            </a:gdLst>
            <a:ahLst>
              <a:ahXY gdRefX="f1" minX="f7" maxX="f9" gdRefY="f0" minY="f7" maxY="f8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24" y="f31"/>
              </a:cxn>
              <a:cxn ang="f33">
                <a:pos x="f26" y="f31"/>
              </a:cxn>
            </a:cxnLst>
            <a:rect l="f29" t="f23" r="f30" b="f37"/>
            <a:pathLst>
              <a:path w="21600" h="21600">
                <a:moveTo>
                  <a:pt x="f18" y="f7"/>
                </a:moveTo>
                <a:lnTo>
                  <a:pt x="f18" y="f19"/>
                </a:lnTo>
                <a:lnTo>
                  <a:pt x="f7" y="f19"/>
                </a:lnTo>
                <a:lnTo>
                  <a:pt x="f9" y="f8"/>
                </a:lnTo>
                <a:lnTo>
                  <a:pt x="f8" y="f19"/>
                </a:lnTo>
                <a:lnTo>
                  <a:pt x="f20" y="f19"/>
                </a:lnTo>
                <a:lnTo>
                  <a:pt x="f20" y="f7"/>
                </a:lnTo>
                <a:close/>
              </a:path>
            </a:pathLst>
          </a:custGeom>
          <a:solidFill>
            <a:srgbClr val="FFFFFF"/>
          </a:solidFill>
          <a:ln w="12701" cap="flat">
            <a:solidFill>
              <a:srgbClr val="ED7D31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7" name="Arrow: Down 30">
            <a:extLst>
              <a:ext uri="{FF2B5EF4-FFF2-40B4-BE49-F238E27FC236}">
                <a16:creationId xmlns:a16="http://schemas.microsoft.com/office/drawing/2014/main" id="{43728E8B-06B7-4B2B-BDC7-C017ECD0F643}"/>
              </a:ext>
            </a:extLst>
          </p:cNvPr>
          <p:cNvSpPr/>
          <p:nvPr/>
        </p:nvSpPr>
        <p:spPr>
          <a:xfrm rot="719986" flipH="1">
            <a:off x="8655707" y="2830831"/>
            <a:ext cx="122645" cy="1756321"/>
          </a:xfrm>
          <a:custGeom>
            <a:avLst>
              <a:gd name="f0" fmla="val 20625"/>
              <a:gd name="f1" fmla="val 5400"/>
            </a:avLst>
            <a:gdLst>
              <a:gd name="f2" fmla="val 10800000"/>
              <a:gd name="f3" fmla="val 5400000"/>
              <a:gd name="f4" fmla="val 180"/>
              <a:gd name="f5" fmla="val w"/>
              <a:gd name="f6" fmla="val h"/>
              <a:gd name="f7" fmla="val 0"/>
              <a:gd name="f8" fmla="val 21600"/>
              <a:gd name="f9" fmla="val 10800"/>
              <a:gd name="f10" fmla="+- 0 0 -270"/>
              <a:gd name="f11" fmla="+- 0 0 -90"/>
              <a:gd name="f12" fmla="*/ f5 1 21600"/>
              <a:gd name="f13" fmla="*/ f6 1 21600"/>
              <a:gd name="f14" fmla="pin 0 f1 10800"/>
              <a:gd name="f15" fmla="pin 0 f0 21600"/>
              <a:gd name="f16" fmla="*/ f10 f2 1"/>
              <a:gd name="f17" fmla="*/ f11 f2 1"/>
              <a:gd name="f18" fmla="val f14"/>
              <a:gd name="f19" fmla="val f15"/>
              <a:gd name="f20" fmla="+- 21600 0 f14"/>
              <a:gd name="f21" fmla="*/ f14 f12 1"/>
              <a:gd name="f22" fmla="*/ f15 f13 1"/>
              <a:gd name="f23" fmla="*/ 0 f13 1"/>
              <a:gd name="f24" fmla="*/ 0 f12 1"/>
              <a:gd name="f25" fmla="*/ f16 1 f4"/>
              <a:gd name="f26" fmla="*/ 21600 f12 1"/>
              <a:gd name="f27" fmla="*/ f17 1 f4"/>
              <a:gd name="f28" fmla="+- 21600 0 f19"/>
              <a:gd name="f29" fmla="*/ f18 f12 1"/>
              <a:gd name="f30" fmla="*/ f20 f12 1"/>
              <a:gd name="f31" fmla="*/ f19 f13 1"/>
              <a:gd name="f32" fmla="+- f25 0 f3"/>
              <a:gd name="f33" fmla="+- f27 0 f3"/>
              <a:gd name="f34" fmla="*/ f28 f18 1"/>
              <a:gd name="f35" fmla="*/ f34 1 10800"/>
              <a:gd name="f36" fmla="+- f19 f35 0"/>
              <a:gd name="f37" fmla="*/ f36 f13 1"/>
            </a:gdLst>
            <a:ahLst>
              <a:ahXY gdRefX="f1" minX="f7" maxX="f9" gdRefY="f0" minY="f7" maxY="f8">
                <a:pos x="f21" y="f22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2">
                <a:pos x="f24" y="f31"/>
              </a:cxn>
              <a:cxn ang="f33">
                <a:pos x="f26" y="f31"/>
              </a:cxn>
            </a:cxnLst>
            <a:rect l="f29" t="f23" r="f30" b="f37"/>
            <a:pathLst>
              <a:path w="21600" h="21600">
                <a:moveTo>
                  <a:pt x="f18" y="f7"/>
                </a:moveTo>
                <a:lnTo>
                  <a:pt x="f18" y="f19"/>
                </a:lnTo>
                <a:lnTo>
                  <a:pt x="f7" y="f19"/>
                </a:lnTo>
                <a:lnTo>
                  <a:pt x="f9" y="f8"/>
                </a:lnTo>
                <a:lnTo>
                  <a:pt x="f8" y="f19"/>
                </a:lnTo>
                <a:lnTo>
                  <a:pt x="f20" y="f19"/>
                </a:lnTo>
                <a:lnTo>
                  <a:pt x="f20" y="f7"/>
                </a:lnTo>
                <a:close/>
              </a:path>
            </a:pathLst>
          </a:custGeom>
          <a:solidFill>
            <a:srgbClr val="FFFFFF"/>
          </a:solidFill>
          <a:ln w="12701" cap="flat">
            <a:solidFill>
              <a:srgbClr val="ED7D31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  <p:sp>
        <p:nvSpPr>
          <p:cNvPr id="28" name="TextBox 31">
            <a:extLst>
              <a:ext uri="{FF2B5EF4-FFF2-40B4-BE49-F238E27FC236}">
                <a16:creationId xmlns:a16="http://schemas.microsoft.com/office/drawing/2014/main" id="{39F56FFE-C7C2-4EAA-A9DD-79576887D4C7}"/>
              </a:ext>
            </a:extLst>
          </p:cNvPr>
          <p:cNvSpPr txBox="1"/>
          <p:nvPr/>
        </p:nvSpPr>
        <p:spPr>
          <a:xfrm>
            <a:off x="1486092" y="4235460"/>
            <a:ext cx="2688509" cy="120033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cs typeface="Calibri"/>
              </a:rPr>
              <a:t>αs=31,2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cs typeface="Calibri"/>
              </a:rPr>
              <a:t>αd=6,3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cs typeface="Calibri"/>
              </a:rPr>
              <a:t>L10h=1102580,7</a:t>
            </a:r>
          </a:p>
        </p:txBody>
      </p:sp>
      <p:sp>
        <p:nvSpPr>
          <p:cNvPr id="31" name="TextBox 32">
            <a:extLst>
              <a:ext uri="{FF2B5EF4-FFF2-40B4-BE49-F238E27FC236}">
                <a16:creationId xmlns:a16="http://schemas.microsoft.com/office/drawing/2014/main" id="{7E313D8F-ABF6-4F3A-8026-D50C142BC307}"/>
              </a:ext>
            </a:extLst>
          </p:cNvPr>
          <p:cNvSpPr txBox="1"/>
          <p:nvPr/>
        </p:nvSpPr>
        <p:spPr>
          <a:xfrm>
            <a:off x="7162960" y="4672790"/>
            <a:ext cx="2743200" cy="120033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</a:rPr>
              <a:t>αs=39,8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</a:rPr>
              <a:t>αd=24,3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ea typeface="Calibri"/>
                <a:cs typeface="Calibri"/>
              </a:rPr>
              <a:t>L10h=4266284,364</a:t>
            </a:r>
            <a:endParaRPr lang="en-US" sz="20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alibri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ACBA37-FD08-4FF4-A94D-9677E32C4059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6EFA64FD-2E05-4C77-B420-43BCF1E7F5D2}"/>
              </a:ext>
            </a:extLst>
          </p:cNvPr>
          <p:cNvSpPr txBox="1"/>
          <p:nvPr/>
        </p:nvSpPr>
        <p:spPr>
          <a:xfrm>
            <a:off x="118951" y="6449072"/>
            <a:ext cx="335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8454511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e 30">
            <a:extLst>
              <a:ext uri="{FF2B5EF4-FFF2-40B4-BE49-F238E27FC236}">
                <a16:creationId xmlns:a16="http://schemas.microsoft.com/office/drawing/2014/main" id="{9E5DA6E9-7BFF-4D41-AAC5-FEAC925D9E20}"/>
              </a:ext>
            </a:extLst>
          </p:cNvPr>
          <p:cNvGrpSpPr/>
          <p:nvPr/>
        </p:nvGrpSpPr>
        <p:grpSpPr>
          <a:xfrm>
            <a:off x="7415449" y="237071"/>
            <a:ext cx="3077777" cy="6368488"/>
            <a:chOff x="7415449" y="237071"/>
            <a:chExt cx="3077777" cy="6368488"/>
          </a:xfrm>
        </p:grpSpPr>
        <p:grpSp>
          <p:nvGrpSpPr>
            <p:cNvPr id="32" name="Groupe 31">
              <a:extLst>
                <a:ext uri="{FF2B5EF4-FFF2-40B4-BE49-F238E27FC236}">
                  <a16:creationId xmlns:a16="http://schemas.microsoft.com/office/drawing/2014/main" id="{1983C079-2074-4161-B618-8B870BD5787E}"/>
                </a:ext>
              </a:extLst>
            </p:cNvPr>
            <p:cNvGrpSpPr/>
            <p:nvPr/>
          </p:nvGrpSpPr>
          <p:grpSpPr>
            <a:xfrm>
              <a:off x="7555404" y="2184976"/>
              <a:ext cx="1257019" cy="607092"/>
              <a:chOff x="7628806" y="2288966"/>
              <a:chExt cx="1374667" cy="663039"/>
            </a:xfrm>
          </p:grpSpPr>
          <p:sp>
            <p:nvSpPr>
              <p:cNvPr id="48" name="Ellipse 47">
                <a:extLst>
                  <a:ext uri="{FF2B5EF4-FFF2-40B4-BE49-F238E27FC236}">
                    <a16:creationId xmlns:a16="http://schemas.microsoft.com/office/drawing/2014/main" id="{04BF56D8-A283-49D2-8E17-23382BB4000C}"/>
                  </a:ext>
                </a:extLst>
              </p:cNvPr>
              <p:cNvSpPr/>
              <p:nvPr/>
            </p:nvSpPr>
            <p:spPr>
              <a:xfrm>
                <a:off x="7628806" y="2332473"/>
                <a:ext cx="999791" cy="523296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9" name="Rectangle 48">
                <a:extLst>
                  <a:ext uri="{FF2B5EF4-FFF2-40B4-BE49-F238E27FC236}">
                    <a16:creationId xmlns:a16="http://schemas.microsoft.com/office/drawing/2014/main" id="{BE850CBB-A4C9-46FB-8FB9-EDC69D0B5B91}"/>
                  </a:ext>
                </a:extLst>
              </p:cNvPr>
              <p:cNvSpPr/>
              <p:nvPr/>
            </p:nvSpPr>
            <p:spPr>
              <a:xfrm>
                <a:off x="8093032" y="2288966"/>
                <a:ext cx="910441" cy="66303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50" name="Connecteur droit avec flèche 49">
                <a:extLst>
                  <a:ext uri="{FF2B5EF4-FFF2-40B4-BE49-F238E27FC236}">
                    <a16:creationId xmlns:a16="http://schemas.microsoft.com/office/drawing/2014/main" id="{55A3DFF0-1A08-4C15-A4FB-E59AE2CDBFF9}"/>
                  </a:ext>
                </a:extLst>
              </p:cNvPr>
              <p:cNvCxnSpPr/>
              <p:nvPr/>
            </p:nvCxnSpPr>
            <p:spPr>
              <a:xfrm flipH="1">
                <a:off x="8087467" y="2332883"/>
                <a:ext cx="9896" cy="524494"/>
              </a:xfrm>
              <a:prstGeom prst="straightConnector1">
                <a:avLst/>
              </a:prstGeom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Ellipse 32">
              <a:extLst>
                <a:ext uri="{FF2B5EF4-FFF2-40B4-BE49-F238E27FC236}">
                  <a16:creationId xmlns:a16="http://schemas.microsoft.com/office/drawing/2014/main" id="{C70578B5-DB94-4929-B181-6606EF103C34}"/>
                </a:ext>
              </a:extLst>
            </p:cNvPr>
            <p:cNvSpPr/>
            <p:nvPr/>
          </p:nvSpPr>
          <p:spPr>
            <a:xfrm rot="600000">
              <a:off x="7415449" y="2928031"/>
              <a:ext cx="205074" cy="1740919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Ellipse 33">
              <a:extLst>
                <a:ext uri="{FF2B5EF4-FFF2-40B4-BE49-F238E27FC236}">
                  <a16:creationId xmlns:a16="http://schemas.microsoft.com/office/drawing/2014/main" id="{3ABCE97D-7A06-4FFA-9E16-17A8BB8D4F64}"/>
                </a:ext>
              </a:extLst>
            </p:cNvPr>
            <p:cNvSpPr/>
            <p:nvPr/>
          </p:nvSpPr>
          <p:spPr>
            <a:xfrm rot="11640000">
              <a:off x="7996431" y="237071"/>
              <a:ext cx="205074" cy="1740919"/>
            </a:xfrm>
            <a:prstGeom prst="ellipse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Trapèze 34">
              <a:extLst>
                <a:ext uri="{FF2B5EF4-FFF2-40B4-BE49-F238E27FC236}">
                  <a16:creationId xmlns:a16="http://schemas.microsoft.com/office/drawing/2014/main" id="{88E1CE75-03E9-4AD9-A4C6-555025AA1816}"/>
                </a:ext>
              </a:extLst>
            </p:cNvPr>
            <p:cNvSpPr/>
            <p:nvPr/>
          </p:nvSpPr>
          <p:spPr>
            <a:xfrm>
              <a:off x="8694802" y="3003495"/>
              <a:ext cx="761699" cy="3335584"/>
            </a:xfrm>
            <a:prstGeom prst="trapezoid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8872220E-7203-483F-92FB-3CB4644CB73F}"/>
                </a:ext>
              </a:extLst>
            </p:cNvPr>
            <p:cNvGrpSpPr/>
            <p:nvPr/>
          </p:nvGrpSpPr>
          <p:grpSpPr>
            <a:xfrm>
              <a:off x="8135192" y="6408196"/>
              <a:ext cx="2012712" cy="197363"/>
              <a:chOff x="3751218" y="3835209"/>
              <a:chExt cx="2349179" cy="227051"/>
            </a:xfrm>
          </p:grpSpPr>
          <p:sp>
            <p:nvSpPr>
              <p:cNvPr id="46" name="Rectangle 45">
                <a:extLst>
                  <a:ext uri="{FF2B5EF4-FFF2-40B4-BE49-F238E27FC236}">
                    <a16:creationId xmlns:a16="http://schemas.microsoft.com/office/drawing/2014/main" id="{EC757AD7-B554-4C01-9124-E76348E6AD09}"/>
                  </a:ext>
                </a:extLst>
              </p:cNvPr>
              <p:cNvSpPr/>
              <p:nvPr/>
            </p:nvSpPr>
            <p:spPr>
              <a:xfrm>
                <a:off x="3751218" y="3929026"/>
                <a:ext cx="2349179" cy="13323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43199918-E399-4951-B35E-587FA6D57C84}"/>
                  </a:ext>
                </a:extLst>
              </p:cNvPr>
              <p:cNvSpPr/>
              <p:nvPr/>
            </p:nvSpPr>
            <p:spPr>
              <a:xfrm>
                <a:off x="4115063" y="3835209"/>
                <a:ext cx="1566120" cy="88824"/>
              </a:xfrm>
              <a:prstGeom prst="rect">
                <a:avLst/>
              </a:prstGeom>
              <a:noFill/>
              <a:ln w="12700">
                <a:solidFill>
                  <a:srgbClr val="000000">
                    <a:alpha val="10196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D5E8A45-F366-4E2F-A74D-632BC8AC4D0D}"/>
                </a:ext>
              </a:extLst>
            </p:cNvPr>
            <p:cNvSpPr/>
            <p:nvPr/>
          </p:nvSpPr>
          <p:spPr>
            <a:xfrm flipV="1">
              <a:off x="8884616" y="2897098"/>
              <a:ext cx="389851" cy="52246"/>
            </a:xfrm>
            <a:prstGeom prst="rect">
              <a:avLst/>
            </a:prstGeom>
            <a:noFill/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CBC62FF-6885-49F4-80A1-83CEAC5F5A9F}"/>
                </a:ext>
              </a:extLst>
            </p:cNvPr>
            <p:cNvSpPr/>
            <p:nvPr/>
          </p:nvSpPr>
          <p:spPr>
            <a:xfrm rot="600000">
              <a:off x="7645890" y="271810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00546000-7BDF-4FAA-92B4-9B527D640472}"/>
                </a:ext>
              </a:extLst>
            </p:cNvPr>
            <p:cNvSpPr/>
            <p:nvPr/>
          </p:nvSpPr>
          <p:spPr>
            <a:xfrm rot="11460000">
              <a:off x="7812414" y="2011887"/>
              <a:ext cx="104815" cy="1632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>
                  <a:alpha val="10196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5" name="Rectangle : avec coins rognés en haut 44">
              <a:extLst>
                <a:ext uri="{FF2B5EF4-FFF2-40B4-BE49-F238E27FC236}">
                  <a16:creationId xmlns:a16="http://schemas.microsoft.com/office/drawing/2014/main" id="{C811308A-3239-4E77-8CBC-BA1DD49B3638}"/>
                </a:ext>
              </a:extLst>
            </p:cNvPr>
            <p:cNvSpPr/>
            <p:nvPr/>
          </p:nvSpPr>
          <p:spPr>
            <a:xfrm rot="5400000">
              <a:off x="8990308" y="1291739"/>
              <a:ext cx="597892" cy="2407945"/>
            </a:xfrm>
            <a:prstGeom prst="snip2SameRect">
              <a:avLst/>
            </a:prstGeom>
            <a:solidFill>
              <a:srgbClr val="A50021">
                <a:alpha val="30196"/>
              </a:srgb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231606" y="162437"/>
            <a:ext cx="2103685" cy="631056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La nacelle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/>
          </a:p>
        </p:txBody>
      </p:sp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0E9AAA63-A925-4158-B93F-C4871D4256F1}"/>
              </a:ext>
            </a:extLst>
          </p:cNvPr>
          <p:cNvSpPr txBox="1">
            <a:spLocks/>
          </p:cNvSpPr>
          <p:nvPr/>
        </p:nvSpPr>
        <p:spPr>
          <a:xfrm>
            <a:off x="321526" y="792357"/>
            <a:ext cx="2103685" cy="64121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>
                <a:solidFill>
                  <a:srgbClr val="C00000"/>
                </a:solidFill>
                <a:latin typeface="Arial"/>
                <a:cs typeface="Arial"/>
              </a:rPr>
              <a:t>Transmission</a:t>
            </a:r>
            <a:endParaRPr lang="fr-FR" sz="1800">
              <a:solidFill>
                <a:srgbClr val="C00000"/>
              </a:solidFill>
            </a:endParaRPr>
          </a:p>
          <a:p>
            <a:pPr marL="0" indent="0">
              <a:buFont typeface="Arial" charset="0"/>
              <a:buNone/>
            </a:pPr>
            <a:endParaRPr lang="fr-FR" sz="1800"/>
          </a:p>
        </p:txBody>
      </p:sp>
      <p:sp>
        <p:nvSpPr>
          <p:cNvPr id="9" name="Espace réservé du contenu 1">
            <a:extLst>
              <a:ext uri="{FF2B5EF4-FFF2-40B4-BE49-F238E27FC236}">
                <a16:creationId xmlns:a16="http://schemas.microsoft.com/office/drawing/2014/main" id="{BDC9641D-870D-494F-A75D-76DA1CA7E5CC}"/>
              </a:ext>
            </a:extLst>
          </p:cNvPr>
          <p:cNvSpPr txBox="1">
            <a:spLocks/>
          </p:cNvSpPr>
          <p:nvPr/>
        </p:nvSpPr>
        <p:spPr>
          <a:xfrm>
            <a:off x="372326" y="1168277"/>
            <a:ext cx="2774245" cy="63105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800" u="sng">
                <a:solidFill>
                  <a:srgbClr val="000000"/>
                </a:solidFill>
                <a:latin typeface="Arial"/>
                <a:cs typeface="Arial"/>
              </a:rPr>
              <a:t>Vérification d'arbre :</a:t>
            </a:r>
            <a:endParaRPr lang="fr-FR" sz="1800" u="sng">
              <a:solidFill>
                <a:srgbClr val="000000"/>
              </a:solidFill>
            </a:endParaRPr>
          </a:p>
          <a:p>
            <a:pPr marL="0" indent="0">
              <a:buFont typeface="Arial" charset="0"/>
              <a:buNone/>
            </a:pPr>
            <a:endParaRPr lang="fr-FR" sz="1800"/>
          </a:p>
        </p:txBody>
      </p:sp>
      <p:pic>
        <p:nvPicPr>
          <p:cNvPr id="15" name="Picture 15">
            <a:extLst>
              <a:ext uri="{FF2B5EF4-FFF2-40B4-BE49-F238E27FC236}">
                <a16:creationId xmlns:a16="http://schemas.microsoft.com/office/drawing/2014/main" id="{074CA7AF-44D6-4C65-B4A3-C617F99925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6053" y="1367155"/>
            <a:ext cx="561975" cy="628650"/>
          </a:xfrm>
          <a:prstGeom prst="rect">
            <a:avLst/>
          </a:prstGeom>
        </p:spPr>
      </p:pic>
      <p:sp>
        <p:nvSpPr>
          <p:cNvPr id="27" name="TextBox 15">
            <a:extLst>
              <a:ext uri="{FF2B5EF4-FFF2-40B4-BE49-F238E27FC236}">
                <a16:creationId xmlns:a16="http://schemas.microsoft.com/office/drawing/2014/main" id="{D3E1C96B-C825-4894-B3EF-03633939BC9A}"/>
              </a:ext>
            </a:extLst>
          </p:cNvPr>
          <p:cNvSpPr txBox="1"/>
          <p:nvPr/>
        </p:nvSpPr>
        <p:spPr>
          <a:xfrm>
            <a:off x="5715415" y="1478450"/>
            <a:ext cx="2896325" cy="40011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1200" cap="none" spc="0" baseline="0">
                <a:solidFill>
                  <a:srgbClr val="000000"/>
                </a:solidFill>
                <a:uFillTx/>
                <a:latin typeface="Calibri"/>
                <a:cs typeface="Calibri"/>
              </a:rPr>
              <a:t>34CrMo4(35CD4)</a:t>
            </a:r>
          </a:p>
        </p:txBody>
      </p:sp>
      <p:sp>
        <p:nvSpPr>
          <p:cNvPr id="28" name="TextBox 12">
            <a:extLst>
              <a:ext uri="{FF2B5EF4-FFF2-40B4-BE49-F238E27FC236}">
                <a16:creationId xmlns:a16="http://schemas.microsoft.com/office/drawing/2014/main" id="{26DBFF43-4587-41C6-91BA-B173F037E677}"/>
              </a:ext>
            </a:extLst>
          </p:cNvPr>
          <p:cNvSpPr txBox="1"/>
          <p:nvPr/>
        </p:nvSpPr>
        <p:spPr>
          <a:xfrm>
            <a:off x="6468274" y="2145751"/>
            <a:ext cx="4277840" cy="280076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0" i="0" u="none" strike="noStrike" kern="1200" cap="none" spc="0" baseline="0" err="1">
                <a:solidFill>
                  <a:srgbClr val="000000"/>
                </a:solidFill>
                <a:uFillTx/>
                <a:latin typeface="Calibri"/>
              </a:rPr>
              <a:t>Vérification</a:t>
            </a: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n-US" sz="2800" b="0" i="0" u="none" strike="noStrike" kern="1200" cap="none" spc="0" baseline="0" err="1">
                <a:solidFill>
                  <a:srgbClr val="000000"/>
                </a:solidFill>
                <a:uFillTx/>
                <a:latin typeface="Calibri"/>
              </a:rPr>
              <a:t>en</a:t>
            </a: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 </a:t>
            </a:r>
            <a:r>
              <a:rPr lang="en-US" sz="2800" b="0" i="0" u="none" strike="noStrike" kern="1200" cap="none" spc="0" baseline="0" err="1">
                <a:solidFill>
                  <a:srgbClr val="000000"/>
                </a:solidFill>
                <a:uFillTx/>
                <a:latin typeface="Calibri"/>
              </a:rPr>
              <a:t>statique</a:t>
            </a:r>
            <a:endParaRPr lang="en-US" sz="28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alibri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</a:rPr>
              <a:t>      αs</a:t>
            </a: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cs typeface="Calibri"/>
              </a:rPr>
              <a:t>=4,2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0" i="0" u="none" strike="noStrike" kern="1200" cap="none" spc="0" baseline="0" err="1">
                <a:solidFill>
                  <a:srgbClr val="000000"/>
                </a:solidFill>
                <a:uFillTx/>
                <a:latin typeface="Calibri"/>
                <a:cs typeface="Calibri"/>
              </a:rPr>
              <a:t>Vérification</a:t>
            </a: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cs typeface="Calibri"/>
              </a:rPr>
              <a:t> </a:t>
            </a:r>
            <a:r>
              <a:rPr lang="en-US" sz="2800" b="0" i="0" u="none" strike="noStrike" kern="1200" cap="none" spc="0" baseline="0" err="1">
                <a:solidFill>
                  <a:srgbClr val="000000"/>
                </a:solidFill>
                <a:uFillTx/>
                <a:latin typeface="Calibri"/>
                <a:cs typeface="Calibri"/>
              </a:rPr>
              <a:t>en</a:t>
            </a: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cs typeface="Calibri"/>
              </a:rPr>
              <a:t> fatigue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800" b="0" i="0" u="none" strike="noStrike" kern="1200" cap="none" spc="0" baseline="0">
                <a:solidFill>
                  <a:srgbClr val="000000"/>
                </a:solidFill>
                <a:uFillTx/>
                <a:latin typeface="Calibri"/>
                <a:cs typeface="Calibri"/>
              </a:rPr>
              <a:t>      αd=2,6</a:t>
            </a: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alibri"/>
            </a:endParaRPr>
          </a:p>
          <a:p>
            <a:pPr marL="285750" marR="0" lvl="0" indent="-2857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>
              <a:solidFill>
                <a:srgbClr val="000000"/>
              </a:solidFill>
              <a:uFillTx/>
              <a:latin typeface="Calibri"/>
              <a:cs typeface="Calibri"/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76D77D87-399C-42B7-9571-2F23166749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3120" y="4431730"/>
            <a:ext cx="3921760" cy="1753740"/>
          </a:xfrm>
          <a:prstGeom prst="rect">
            <a:avLst/>
          </a:prstGeom>
        </p:spPr>
      </p:pic>
      <p:pic>
        <p:nvPicPr>
          <p:cNvPr id="14" name="Picture 14">
            <a:extLst>
              <a:ext uri="{FF2B5EF4-FFF2-40B4-BE49-F238E27FC236}">
                <a16:creationId xmlns:a16="http://schemas.microsoft.com/office/drawing/2014/main" id="{249A0512-B644-4AAC-A5A3-5BB4D5FA12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5120" y="1798683"/>
            <a:ext cx="4632960" cy="2976154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EC808BC9-6D4B-4656-B6AC-F8DFCF0B6063}"/>
              </a:ext>
            </a:extLst>
          </p:cNvPr>
          <p:cNvSpPr txBox="1"/>
          <p:nvPr/>
        </p:nvSpPr>
        <p:spPr>
          <a:xfrm>
            <a:off x="786553" y="6609001"/>
            <a:ext cx="14193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/>
              <a:t>Groupe 2 - 4GM IM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E888644B-5DE0-419B-A4DD-978837876362}"/>
              </a:ext>
            </a:extLst>
          </p:cNvPr>
          <p:cNvSpPr txBox="1"/>
          <p:nvPr/>
        </p:nvSpPr>
        <p:spPr>
          <a:xfrm>
            <a:off x="118951" y="6449072"/>
            <a:ext cx="3359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269742597"/>
      </p:ext>
    </p:extLst>
  </p:cSld>
  <p:clrMapOvr>
    <a:masterClrMapping/>
  </p:clrMapOvr>
</p:sld>
</file>

<file path=ppt/theme/theme1.xml><?xml version="1.0" encoding="utf-8"?>
<a:theme xmlns:a="http://schemas.openxmlformats.org/drawingml/2006/main" name="Institution">
  <a:themeElements>
    <a:clrScheme name="Charte INSA">
      <a:dk1>
        <a:srgbClr val="4F4D50"/>
      </a:dk1>
      <a:lt1>
        <a:sysClr val="window" lastClr="FFFFFF"/>
      </a:lt1>
      <a:dk2>
        <a:srgbClr val="E42618"/>
      </a:dk2>
      <a:lt2>
        <a:srgbClr val="EEECE1"/>
      </a:lt2>
      <a:accent1>
        <a:srgbClr val="E29100"/>
      </a:accent1>
      <a:accent2>
        <a:srgbClr val="004D6F"/>
      </a:accent2>
      <a:accent3>
        <a:srgbClr val="9D1747"/>
      </a:accent3>
      <a:accent4>
        <a:srgbClr val="208998"/>
      </a:accent4>
      <a:accent5>
        <a:srgbClr val="866D5F"/>
      </a:accent5>
      <a:accent6>
        <a:srgbClr val="81989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35</Slides>
  <Notes>30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Institution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/>
  <cp:revision>1</cp:revision>
  <dcterms:created xsi:type="dcterms:W3CDTF">2021-04-09T12:54:24Z</dcterms:created>
  <dcterms:modified xsi:type="dcterms:W3CDTF">2021-05-19T14:26:26Z</dcterms:modified>
</cp:coreProperties>
</file>